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8" r:id="rId31"/>
    <p:sldId id="307" r:id="rId32"/>
    <p:sldId id="309" r:id="rId33"/>
    <p:sldId id="310" r:id="rId34"/>
    <p:sldId id="311" r:id="rId35"/>
    <p:sldId id="318" r:id="rId36"/>
    <p:sldId id="312" r:id="rId37"/>
    <p:sldId id="314" r:id="rId38"/>
    <p:sldId id="316" r:id="rId39"/>
    <p:sldId id="317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D3481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D3481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D3481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D3481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7E9E7"/>
          </a:solidFill>
        </a:fill>
      </a:tcStyle>
    </a:band1H>
    <a:band1V>
      <a:tcStyle>
        <a:tcBdr/>
        <a:fill>
          <a:solidFill>
            <a:srgbClr val="F7E9E7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D34817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D34817"/>
          </a:solidFill>
        </a:fill>
      </a:tcStyle>
    </a:firstRow>
  </a:tblStyle>
  <a:tblStyle styleId="{1FECB4D8-DB02-4DC6-A0A2-4F2EBAE1DC9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A28E6A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A28E6A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A28E6A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A28E6A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0EEEB"/>
          </a:solidFill>
        </a:fill>
      </a:tcStyle>
    </a:band1H>
    <a:band1V>
      <a:tcStyle>
        <a:tcBdr/>
        <a:fill>
          <a:solidFill>
            <a:srgbClr val="F0EEEB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A28E6A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28E6A"/>
          </a:solidFill>
        </a:fill>
      </a:tcStyle>
    </a:firstRow>
  </a:tblStyle>
  <a:tblStyle styleId="{FABFCF23-3B69-468F-B69F-88F6DE6A72F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91848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91848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91848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91848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EEDED"/>
          </a:solidFill>
        </a:fill>
      </a:tcStyle>
    </a:band1H>
    <a:band1V>
      <a:tcStyle>
        <a:tcBdr/>
        <a:fill>
          <a:solidFill>
            <a:srgbClr val="EEEDED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918485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91848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54" y="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1F591F-2EF3-455B-8EB3-E8A78C01C97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9ABB5-4718-4CE5-AE45-C24C241A7FD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6EBF60-9831-4CD8-AB7E-B5D1A52C62A1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11/16/2024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A8B17-2689-4223-A060-DA03874460A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31E12-D46D-4FE1-BC32-F5A56A07E74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F82837-8126-44E0-9343-76E0E7751D63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14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1D7918-D4F9-46E5-AF70-E522845823F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2BFA4-5B09-4969-AB8E-48E05B65860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05CFB7E-EA43-4C8E-8D32-D46950865C0C}" type="datetime1">
              <a:rPr lang="en-US"/>
              <a:pPr lvl="0"/>
              <a:t>11/16/2024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78A0FC7-DD94-4A47-8ECB-9578AC2EC5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E46DAA5-E180-4B8D-9543-778BD3A96E7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F771D-CC9A-45B6-9D1D-FB1618730F6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9731E-1858-4447-A40F-258EEDFB86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5B42279-8848-46B6-893B-2BE33CED69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1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92D22-178E-431B-8303-E41769D96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76182-EE7F-49F6-AC78-94302AA734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E288B-7A83-4B83-8FD0-61596A4CB58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9810FF-1576-44B3-AFC4-E810AACCBA31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AFB4869-0FE9-4276-A5E0-8B827AF885F8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618197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732EC1A-A84C-47B5-817E-4C08FB3440A8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92A9B9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9F89CC-5B63-4EB7-B95E-DAC88FD1EA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60DCBC8-E605-4605-BF33-B3F9F32B790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00050" y="4455624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46464A"/>
                </a:solidFill>
                <a:latin typeface="Calibri Light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C5AB078-D441-4960-BE52-EAF913EBBB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F934BD-50F9-4671-A26F-BC2AC1D40B77}" type="datetime1">
              <a:rPr lang="en-US"/>
              <a:pPr lvl="0"/>
              <a:t>11/16/2024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024634-E8DC-49A0-A2D5-D0FF413086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B8F70A2-F12D-4F63-8823-BC084DCB43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75DC95-8D6B-4F72-94B6-BE74FF50E3E1}" type="slidenum"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3B6C06-A0DF-4109-8537-3A2D19D41CC2}"/>
              </a:ext>
            </a:extLst>
          </p:cNvPr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28386464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8388-0342-45FB-863C-95EB92D200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921A7-C651-4F02-87BB-9E3446D845B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672F3-B8FD-4846-8B4F-C149D7B07B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D5409E-D5C0-46A2-B424-087F1C7483CA}" type="datetime1">
              <a:rPr lang="en-US"/>
              <a:pPr lvl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0B3AC-569A-4AD4-A6E8-B72CFE79F7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9C82B-9102-48D0-A2F1-54B4D4B50B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61A88D-A7FF-4577-AE5A-62600746A5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2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0AE2B75-0BF3-46A7-9C47-EED7EA24E940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618197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5FB7854-E11F-4F00-9AC7-C13425BC0650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92A9B9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Vertical Title 1">
            <a:extLst>
              <a:ext uri="{FF2B5EF4-FFF2-40B4-BE49-F238E27FC236}">
                <a16:creationId xmlns:a16="http://schemas.microsoft.com/office/drawing/2014/main" id="{2C970FDD-1967-4B73-8106-AA370DA0812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412302"/>
            <a:ext cx="2628899" cy="575989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608C2040-6CEA-49BA-86F7-72195AE169C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412302"/>
            <a:ext cx="7734296" cy="5759897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F869C05-36D3-43C1-B490-6D131EDE9D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25E67C-A1B9-483B-B703-CDAFAC81B7C2}" type="datetime1">
              <a:rPr lang="en-US"/>
              <a:pPr lvl="0"/>
              <a:t>11/16/2024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E58F68-554E-41D7-9742-3F44739CA3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F91E62-60BA-4866-8011-730943EEEA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76E504-FF08-4766-9B87-56377A44C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2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75199-1BE5-4EE9-AE5D-D72E52A863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23118-DD2B-4452-AFED-FE864A6DF99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BB8E5-37B5-4D0D-9B55-7748A95F6A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AC4CFB-9F3C-4D4D-A8CE-322D592F2A13}" type="datetime1">
              <a:rPr lang="en-US"/>
              <a:pPr lvl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43840-8FD2-4DE5-965E-3DCC5E1754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4196E-C9C8-41FA-B493-9A2F0312EB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FA4287-D4A2-4A42-BC8D-58303EB41F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455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8AF881F-3CA8-40CE-8845-32BFAA7F567B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618197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C8CB78B-9053-4CF2-A1E4-6F4DF48BFDA5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92A9B9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F9181D-7151-4270-8A04-609C96A9E8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C3E94AD-F090-4A2D-854E-003E4020CA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46464A"/>
                </a:solidFill>
                <a:latin typeface="Calibri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C55CD30-599F-4F53-844E-95E50BF81C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D111A5-B997-4627-A70E-BD79EEA36B24}" type="datetime1">
              <a:rPr lang="en-US"/>
              <a:pPr lvl="0"/>
              <a:t>11/16/2024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6037CB-D2A7-4ACA-89E5-449FAF9A28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6B00AB7-6356-4DD3-9CBA-23D1CB2B70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0B0C63-A853-409F-987B-DB7790EA01BC}" type="slidenum"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AB88E-A6EC-48AD-96FA-7CC1F3424918}"/>
              </a:ext>
            </a:extLst>
          </p:cNvPr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50207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350628E7-F0CD-459A-8653-598950B859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71D2F-17EF-435E-8558-9E851C6F54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493776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3BD71-5468-4FF2-BA32-1DAB70105E1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17920" y="1845734"/>
            <a:ext cx="493776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C6F3E-517D-4398-93CB-67C111B48A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3684BF-0A42-4DF8-B135-8AA7EC2B3359}" type="datetime1">
              <a:rPr lang="en-US"/>
              <a:pPr lvl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C717E-586F-489E-860E-7FB0ABFBAC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BCD3A-02F5-4875-AE72-D7F241B553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EA4B83-B08B-43DC-ABCD-8DFC44EE78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6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DFE08A0E-C73F-43D5-AECA-5718CDF4D3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265A4-A012-43C1-ACD6-D3A919EABD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46464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CF996-87A1-4BCE-B292-3CE3B98845D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97280" y="2582329"/>
            <a:ext cx="4937760" cy="3378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B3238-CDEC-497B-BDC7-49D8A5DE756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1792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46464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78F7E-740A-4835-9253-075EF377AA8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17920" y="2582329"/>
            <a:ext cx="4937760" cy="3378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A3140-B671-4309-9909-1C027AD7C9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D96C7F-2B56-4032-85E0-82B9C6AE2060}" type="datetime1">
              <a:rPr lang="en-US"/>
              <a:pPr lvl="0"/>
              <a:t>11/16/2024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997F3-BBD9-436D-9A7E-40F0A8C0DF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CB4924-E1E1-4D80-AF25-FECCE57830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F20199-C716-4A75-88AD-E16080486E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9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E2711-A421-4450-9A80-944737AEFB4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13BC7-3328-46C5-99DF-D0F54E4DDA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B8F00F-E9F6-4F43-9045-230DA7AB6DA9}" type="datetime1">
              <a:rPr lang="en-US"/>
              <a:pPr lvl="0"/>
              <a:t>11/16/2024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5FB80-03ED-4F2C-871B-03400D0689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2F6CE-C702-4CC7-BD23-51C73AA34E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81DBC7-129C-4D05-89D8-4DB01AD968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72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372592-9FFC-4F8C-BF19-982C12B04B72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618197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4D8D30-F9C3-4089-9E59-1966D5188E2E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92A9B9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7E1DF39-F68C-445C-9229-AD5BF5CDD3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1615A0-4B66-42A6-97BB-78FC3BF36C78}" type="datetime1">
              <a:rPr lang="en-US"/>
              <a:pPr lvl="0"/>
              <a:t>11/16/2024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E69078F-F6FA-4088-AD6B-6410706E3A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F8C56E0-4341-4F2D-A530-FEC1AB2A99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9CF2EE-5855-4BD9-A6C1-75D2C3FAA6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0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67CD901-6156-4AF7-BDCE-ABDEE90A83F6}"/>
              </a:ext>
            </a:extLst>
          </p:cNvPr>
          <p:cNvSpPr/>
          <p:nvPr/>
        </p:nvSpPr>
        <p:spPr>
          <a:xfrm>
            <a:off x="18" y="0"/>
            <a:ext cx="4050792" cy="6858000"/>
          </a:xfrm>
          <a:prstGeom prst="rect">
            <a:avLst/>
          </a:prstGeom>
          <a:solidFill>
            <a:srgbClr val="618197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45D7770-66BB-4638-B5CF-F244FD463205}"/>
              </a:ext>
            </a:extLst>
          </p:cNvPr>
          <p:cNvSpPr/>
          <p:nvPr/>
        </p:nvSpPr>
        <p:spPr>
          <a:xfrm>
            <a:off x="4040075" y="0"/>
            <a:ext cx="64008" cy="6858000"/>
          </a:xfrm>
          <a:prstGeom prst="rect">
            <a:avLst/>
          </a:prstGeom>
          <a:solidFill>
            <a:srgbClr val="92A9B9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09395A-44E5-4E64-80F9-0812075244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3200400" cy="22860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213C57-B938-4B19-9792-5B74273325B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E9B85B9-AA9D-493F-A407-CDE315AD360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19"/>
          </a:xfrm>
        </p:spPr>
        <p:txBody>
          <a:bodyPr lIns="91440" rIns="9144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82621FD-9870-4407-A5B2-329B6B6B48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65511" y="6459787"/>
            <a:ext cx="2618512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E07039F-DD33-425C-9D5F-AD089CBCE4DF}" type="datetime1">
              <a:rPr lang="en-US"/>
              <a:pPr lvl="0"/>
              <a:t>11/16/2024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B53A889-C45B-4A63-8B3E-C4B56034DB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00600" y="6459787"/>
            <a:ext cx="4648196" cy="365129"/>
          </a:xfrm>
        </p:spPr>
        <p:txBody>
          <a:bodyPr anchorCtr="0"/>
          <a:lstStyle>
            <a:lvl1pPr algn="l">
              <a:defRPr>
                <a:solidFill>
                  <a:srgbClr val="46464A"/>
                </a:solidFill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5E9162E-2734-4D88-929F-7456B4B8A2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46464A"/>
                </a:solidFill>
              </a:defRPr>
            </a:lvl1pPr>
          </a:lstStyle>
          <a:p>
            <a:pPr lvl="0"/>
            <a:fld id="{CC66BB25-6F2A-4319-AA0F-6803374438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2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478DD58-19FC-4282-A0B6-DEEBF27432F6}"/>
              </a:ext>
            </a:extLst>
          </p:cNvPr>
          <p:cNvSpPr/>
          <p:nvPr/>
        </p:nvSpPr>
        <p:spPr>
          <a:xfrm>
            <a:off x="0" y="4953003"/>
            <a:ext cx="12188823" cy="1904996"/>
          </a:xfrm>
          <a:prstGeom prst="rect">
            <a:avLst/>
          </a:prstGeom>
          <a:solidFill>
            <a:srgbClr val="618197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3213884-3236-46F7-B9A7-4E001DE53D6D}"/>
              </a:ext>
            </a:extLst>
          </p:cNvPr>
          <p:cNvSpPr/>
          <p:nvPr/>
        </p:nvSpPr>
        <p:spPr>
          <a:xfrm>
            <a:off x="18" y="4915073"/>
            <a:ext cx="12188823" cy="64008"/>
          </a:xfrm>
          <a:prstGeom prst="rect">
            <a:avLst/>
          </a:prstGeom>
          <a:solidFill>
            <a:srgbClr val="92A9B9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69F604-996E-452B-B1E9-C377CB13FE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8" cy="822960"/>
          </a:xfrm>
        </p:spPr>
        <p:txBody>
          <a:bodyPr tIns="0" bIns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FA58597-F6FE-4DAA-B7CE-4F66E4654B6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8" y="0"/>
            <a:ext cx="12191987" cy="4915073"/>
          </a:xfrm>
          <a:solidFill>
            <a:srgbClr val="B7C3D0"/>
          </a:solidFill>
        </p:spPr>
        <p:txBody>
          <a:bodyPr lIns="457200" tIns="457200"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E314963-3C68-4E63-8A8C-A6FBE837F1D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0DA133E-E1BB-4E73-97B0-0E5C724339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1CAEEB-DD9B-44FF-8257-215DD58C75BD}" type="datetime1">
              <a:rPr lang="en-US"/>
              <a:pPr lvl="0"/>
              <a:t>11/16/2024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E695FCA-2948-4DDF-AD76-D96F43F5F2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22161A8-B9F8-4C02-A65C-F5E6CD84EE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8D19FF-C7A9-4307-85D1-90D3EE3042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5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FF6DD75-6C35-45FD-9714-79A3E226A578}"/>
              </a:ext>
            </a:extLst>
          </p:cNvPr>
          <p:cNvSpPr/>
          <p:nvPr/>
        </p:nvSpPr>
        <p:spPr>
          <a:xfrm>
            <a:off x="0" y="6400800"/>
            <a:ext cx="12191996" cy="457200"/>
          </a:xfrm>
          <a:prstGeom prst="rect">
            <a:avLst/>
          </a:prstGeom>
          <a:solidFill>
            <a:srgbClr val="618197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E199F63-8BA2-45E1-A569-397E54A72566}"/>
              </a:ext>
            </a:extLst>
          </p:cNvPr>
          <p:cNvSpPr/>
          <p:nvPr/>
        </p:nvSpPr>
        <p:spPr>
          <a:xfrm>
            <a:off x="18" y="6334313"/>
            <a:ext cx="12191987" cy="66486"/>
          </a:xfrm>
          <a:prstGeom prst="rect">
            <a:avLst/>
          </a:prstGeom>
          <a:solidFill>
            <a:srgbClr val="92A9B9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5C06778-0B54-43B3-9512-A564212371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FBDFAF-0552-467C-9B09-78C6CA500D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6E8FF4B-1B62-46D3-8237-AE2059ABBC3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97280" y="6459787"/>
            <a:ext cx="247227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8286F744-C120-4C41-9F95-993309C5A2B3}" type="datetime1">
              <a:rPr lang="en-US"/>
              <a:pPr lvl="0"/>
              <a:t>11/16/2024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87C0AD-DDAA-4A9F-92D6-BFD2288F28E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686184" y="6459787"/>
            <a:ext cx="482280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B8E20C-5410-42B2-8EC9-76ABD4F33DD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900455" y="6459787"/>
            <a:ext cx="13120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B2238DCD-5D28-4432-AED7-751AC98E5073}" type="slidenum">
              <a:t>‹#›</a:t>
            </a:fld>
            <a:endParaRPr lang="en-US"/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622F6470-3BE2-4073-8E0B-BDC1B1E031CA}"/>
              </a:ext>
            </a:extLst>
          </p:cNvPr>
          <p:cNvCxnSpPr/>
          <p:nvPr/>
        </p:nvCxnSpPr>
        <p:spPr>
          <a:xfrm>
            <a:off x="1193529" y="1737844"/>
            <a:ext cx="996696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85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-50" baseline="0">
          <a:solidFill>
            <a:srgbClr val="404040"/>
          </a:solidFill>
          <a:uFillTx/>
          <a:latin typeface="Calibri Light"/>
        </a:defRPr>
      </a:lvl1pPr>
    </p:titleStyle>
    <p:bodyStyle>
      <a:lvl1pPr marL="91440" marR="0" lvl="0" indent="-91440" algn="l" defTabSz="914400" rtl="0" fontAlgn="auto" hangingPunct="1">
        <a:lnSpc>
          <a:spcPct val="90000"/>
        </a:lnSpc>
        <a:spcBef>
          <a:spcPts val="1200"/>
        </a:spcBef>
        <a:spcAft>
          <a:spcPts val="200"/>
        </a:spcAft>
        <a:buClr>
          <a:srgbClr val="6F6F74"/>
        </a:buClr>
        <a:buSzPct val="100000"/>
        <a:buFont typeface="Calibri" pitchFamily="34"/>
        <a:buChar char=" "/>
        <a:tabLst/>
        <a:defRPr lang="en-US" sz="20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384048" marR="0" lvl="1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6F6F74"/>
        </a:buClr>
        <a:buSzPct val="100000"/>
        <a:buFont typeface="Calibri" pitchFamily="34"/>
        <a:buChar char="◦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566928" marR="0" lvl="2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6F6F74"/>
        </a:buClr>
        <a:buSzPct val="100000"/>
        <a:buFont typeface="Calibri" pitchFamily="34"/>
        <a:buChar char="◦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749808" marR="0" lvl="3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6F6F74"/>
        </a:buClr>
        <a:buSzPct val="100000"/>
        <a:buFont typeface="Calibri" pitchFamily="34"/>
        <a:buChar char="◦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932688" marR="0" lvl="4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6F6F74"/>
        </a:buClr>
        <a:buSzPct val="100000"/>
        <a:buFont typeface="Calibri" pitchFamily="34"/>
        <a:buChar char="◦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ulturinelingvistika.flf.vu.lt/pl/dom.php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etuvos.dvarai.lt/" TargetMode="External"/><Relationship Id="rId2" Type="http://schemas.openxmlformats.org/officeDocument/2006/relationships/hyperlink" Target="https://www.google.com/maps/d/u/0/viewer?mid=12MmxZWzfk8dl638ALTMTrQlzwog&amp;ll=55.02265957117741%2C26.035216281249973&amp;z=1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via.travel/lt/lankytina-vieta/rundales-rumai-ir-muziejus" TargetMode="External"/><Relationship Id="rId2" Type="http://schemas.openxmlformats.org/officeDocument/2006/relationships/hyperlink" Target="https://www.latvia.travel/lt/lankytina-vieta/bauskes-pili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4C61-2005-473C-893C-C3798E78657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92378" y="1670060"/>
            <a:ext cx="10007230" cy="2509214"/>
          </a:xfrm>
        </p:spPr>
        <p:txBody>
          <a:bodyPr/>
          <a:lstStyle/>
          <a:p>
            <a:r>
              <a:rPr lang="pl-PL" sz="4400" b="1" dirty="0" err="1">
                <a:solidFill>
                  <a:schemeClr val="accent1">
                    <a:lumMod val="75000"/>
                  </a:schemeClr>
                </a:solidFill>
              </a:rPr>
              <a:t>Ję</a:t>
            </a:r>
            <a:r>
              <a:rPr lang="lt-LT" sz="4400" b="1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pl-PL" sz="4400" b="1" dirty="0" err="1">
                <a:solidFill>
                  <a:schemeClr val="accent1">
                    <a:lumMod val="75000"/>
                  </a:schemeClr>
                </a:solidFill>
              </a:rPr>
              <a:t>ykowy</a:t>
            </a: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 obraz dworu   na </a:t>
            </a:r>
            <a:r>
              <a:rPr lang="pl-PL" sz="4400" b="1" dirty="0" err="1">
                <a:solidFill>
                  <a:schemeClr val="accent1">
                    <a:lumMod val="75000"/>
                  </a:schemeClr>
                </a:solidFill>
              </a:rPr>
              <a:t>Kowieńszczyźnie</a:t>
            </a:r>
            <a:br>
              <a:rPr lang="en-US" sz="2400" dirty="0"/>
            </a:br>
            <a:endParaRPr lang="en-US" sz="2200" dirty="0">
              <a:ea typeface="Cambria" pitchFamily="1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9D519-F348-4F02-8396-45CB5EFB3D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lt-LT" dirty="0" err="1">
                <a:solidFill>
                  <a:schemeClr val="accent1">
                    <a:lumMod val="75000"/>
                  </a:schemeClr>
                </a:solidFill>
              </a:rPr>
              <a:t>Krystyna</a:t>
            </a:r>
            <a:r>
              <a:rPr lang="lt-L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dirty="0" err="1">
                <a:solidFill>
                  <a:schemeClr val="accent1">
                    <a:lumMod val="75000"/>
                  </a:schemeClr>
                </a:solidFill>
              </a:rPr>
              <a:t>rutkowska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lvl="0"/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Uniwersytet </a:t>
            </a:r>
            <a:r>
              <a:rPr lang="pl-PL" sz="1400" dirty="0" err="1">
                <a:solidFill>
                  <a:schemeClr val="accent1">
                    <a:lumMod val="75000"/>
                  </a:schemeClr>
                </a:solidFill>
              </a:rPr>
              <a:t>wileńskI</a:t>
            </a:r>
            <a:endParaRPr lang="pl-P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/>
              <a:t>Wielowarstwowość tekstu mówionego: </a:t>
            </a:r>
            <a:br>
              <a:rPr lang="pl-PL" sz="4400" b="1" dirty="0"/>
            </a:br>
            <a:r>
              <a:rPr lang="pl-PL" sz="4400" b="1" dirty="0"/>
              <a:t>kilka odniesień czasowych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sz="2400" b="1" dirty="0" err="1"/>
              <a:t>Czas</a:t>
            </a:r>
            <a:r>
              <a:rPr lang="lt-LT" sz="2400" b="1" dirty="0"/>
              <a:t> I </a:t>
            </a:r>
            <a:r>
              <a:rPr lang="lt-LT" sz="2400" dirty="0"/>
              <a:t>– </a:t>
            </a:r>
            <a:r>
              <a:rPr lang="lt-LT" sz="2400" dirty="0" err="1"/>
              <a:t>nieokre</a:t>
            </a:r>
            <a:r>
              <a:rPr lang="pl-PL" sz="2400" dirty="0" err="1"/>
              <a:t>ślony</a:t>
            </a:r>
            <a:r>
              <a:rPr lang="pl-PL" sz="2400" dirty="0"/>
              <a:t> dawny (czas istnienia dworów)</a:t>
            </a:r>
            <a:endParaRPr lang="en-US" sz="2400" dirty="0"/>
          </a:p>
          <a:p>
            <a:r>
              <a:rPr lang="pl-PL" sz="2400" b="1" dirty="0"/>
              <a:t>Czas II </a:t>
            </a:r>
            <a:r>
              <a:rPr lang="pl-PL" sz="2400" dirty="0"/>
              <a:t>– czas pośrednio określony, powstanie (czas niszczenia dworów)</a:t>
            </a:r>
            <a:endParaRPr lang="en-US" sz="2400" dirty="0"/>
          </a:p>
          <a:p>
            <a:r>
              <a:rPr lang="pl-PL" sz="2400" b="1" dirty="0"/>
              <a:t>Czas III </a:t>
            </a:r>
            <a:r>
              <a:rPr lang="pl-PL" sz="2400" dirty="0"/>
              <a:t>– czas określony, obecny (istnieje polskość związana z dworem, ale brak właścicieli)</a:t>
            </a:r>
            <a:endParaRPr lang="en-US" sz="2400" dirty="0"/>
          </a:p>
          <a:p>
            <a:r>
              <a:rPr lang="pl-PL" sz="2400" dirty="0"/>
              <a:t> </a:t>
            </a:r>
            <a:endParaRPr lang="en-US" sz="2400" dirty="0"/>
          </a:p>
          <a:p>
            <a:r>
              <a:rPr lang="lt-LT" sz="2400" dirty="0" err="1"/>
              <a:t>Dworków</a:t>
            </a:r>
            <a:r>
              <a:rPr lang="lt-LT" sz="2400" dirty="0"/>
              <a:t> u </a:t>
            </a:r>
            <a:r>
              <a:rPr lang="lt-LT" sz="2400" dirty="0" err="1"/>
              <a:t>nas</a:t>
            </a:r>
            <a:r>
              <a:rPr lang="lt-LT" sz="2400" dirty="0"/>
              <a:t> </a:t>
            </a:r>
            <a:r>
              <a:rPr lang="lt-LT" sz="2400" b="1" dirty="0" err="1"/>
              <a:t>bardzo</a:t>
            </a:r>
            <a:r>
              <a:rPr lang="lt-LT" sz="2400" b="1" dirty="0"/>
              <a:t> </a:t>
            </a:r>
            <a:r>
              <a:rPr lang="lt-LT" sz="2400" b="1" dirty="0" err="1"/>
              <a:t>dużo</a:t>
            </a:r>
            <a:r>
              <a:rPr lang="lt-LT" sz="2400" b="1" dirty="0"/>
              <a:t> </a:t>
            </a:r>
            <a:r>
              <a:rPr lang="lt-LT" sz="2400" b="1" dirty="0" err="1"/>
              <a:t>było</a:t>
            </a:r>
            <a:r>
              <a:rPr lang="lt-LT" sz="2400" dirty="0"/>
              <a:t>, </a:t>
            </a:r>
            <a:r>
              <a:rPr lang="lt-LT" sz="2400" dirty="0" err="1"/>
              <a:t>naokoło</a:t>
            </a:r>
            <a:r>
              <a:rPr lang="lt-LT" sz="2400" dirty="0"/>
              <a:t> </a:t>
            </a:r>
            <a:r>
              <a:rPr lang="lt-LT" sz="2400" dirty="0" err="1"/>
              <a:t>dworki</a:t>
            </a:r>
            <a:r>
              <a:rPr lang="lt-LT" sz="2400" dirty="0"/>
              <a:t> byli. </a:t>
            </a:r>
            <a:r>
              <a:rPr lang="lt-LT" sz="2400" u="sng" dirty="0" err="1"/>
              <a:t>Babiany</a:t>
            </a:r>
            <a:r>
              <a:rPr lang="lt-LT" sz="2400" u="sng" dirty="0"/>
              <a:t>, </a:t>
            </a:r>
            <a:r>
              <a:rPr lang="lt-LT" sz="2400" u="sng" dirty="0" err="1"/>
              <a:t>Berży</a:t>
            </a:r>
            <a:r>
              <a:rPr lang="lt-LT" sz="2400" u="sng" dirty="0"/>
              <a:t> </a:t>
            </a:r>
            <a:r>
              <a:rPr lang="lt-LT" sz="2400" u="sng" dirty="0" err="1"/>
              <a:t>Babińskiego</a:t>
            </a:r>
            <a:r>
              <a:rPr lang="lt-LT" sz="2400" u="sng" dirty="0"/>
              <a:t>, </a:t>
            </a:r>
            <a:r>
              <a:rPr lang="lt-LT" sz="2400" u="sng" dirty="0" err="1"/>
              <a:t>był</a:t>
            </a:r>
            <a:r>
              <a:rPr lang="lt-LT" sz="2400" u="sng" dirty="0"/>
              <a:t> </a:t>
            </a:r>
            <a:r>
              <a:rPr lang="lt-LT" sz="2400" u="sng" dirty="0" err="1"/>
              <a:t>dwór</a:t>
            </a:r>
            <a:r>
              <a:rPr lang="lt-LT" sz="2400" u="sng" dirty="0"/>
              <a:t> </a:t>
            </a:r>
            <a:r>
              <a:rPr lang="lt-LT" sz="2400" u="sng" dirty="0" err="1"/>
              <a:t>Strabejków</a:t>
            </a:r>
            <a:r>
              <a:rPr lang="lt-LT" sz="2400" u="sng" dirty="0"/>
              <a:t>, </a:t>
            </a:r>
            <a:r>
              <a:rPr lang="lt-LT" sz="2400" u="sng" dirty="0" err="1"/>
              <a:t>Minkiewiczów</a:t>
            </a:r>
            <a:r>
              <a:rPr lang="lt-LT" sz="2400" u="sng" dirty="0"/>
              <a:t> i </a:t>
            </a:r>
            <a:r>
              <a:rPr lang="lt-LT" sz="2400" u="sng" dirty="0" err="1"/>
              <a:t>Kimontów</a:t>
            </a:r>
            <a:r>
              <a:rPr lang="lt-LT" sz="2400" u="sng" dirty="0"/>
              <a:t>, </a:t>
            </a:r>
            <a:r>
              <a:rPr lang="lt-LT" sz="2400" u="sng" dirty="0" err="1"/>
              <a:t>dalej</a:t>
            </a:r>
            <a:r>
              <a:rPr lang="lt-LT" sz="2400" u="sng" dirty="0"/>
              <a:t> </a:t>
            </a:r>
            <a:r>
              <a:rPr lang="lt-LT" sz="2400" u="sng" dirty="0" err="1"/>
              <a:t>jeszcze</a:t>
            </a:r>
            <a:r>
              <a:rPr lang="lt-LT" sz="2400" u="sng" dirty="0"/>
              <a:t> </a:t>
            </a:r>
            <a:r>
              <a:rPr lang="lt-LT" sz="2400" u="sng" dirty="0" err="1"/>
              <a:t>Daukszy</a:t>
            </a:r>
            <a:r>
              <a:rPr lang="lt-LT" sz="2400" dirty="0"/>
              <a:t> to z </a:t>
            </a:r>
            <a:r>
              <a:rPr lang="lt-LT" sz="2400" dirty="0" err="1"/>
              <a:t>tej</a:t>
            </a:r>
            <a:r>
              <a:rPr lang="lt-LT" sz="2400" dirty="0"/>
              <a:t> </a:t>
            </a:r>
            <a:r>
              <a:rPr lang="lt-LT" sz="2400" dirty="0" err="1"/>
              <a:t>strony</a:t>
            </a:r>
            <a:r>
              <a:rPr lang="lt-LT" sz="2400" dirty="0"/>
              <a:t> </a:t>
            </a:r>
            <a:r>
              <a:rPr lang="lt-LT" sz="2400" dirty="0" err="1"/>
              <a:t>do</a:t>
            </a:r>
            <a:r>
              <a:rPr lang="lt-LT" sz="2400" dirty="0"/>
              <a:t> </a:t>
            </a:r>
            <a:r>
              <a:rPr lang="lt-LT" sz="2400" dirty="0" err="1"/>
              <a:t>rzeki</a:t>
            </a:r>
            <a:r>
              <a:rPr lang="lt-LT" sz="2400" dirty="0"/>
              <a:t>, </a:t>
            </a:r>
            <a:r>
              <a:rPr lang="lt-LT" sz="2400" dirty="0" err="1"/>
              <a:t>gdzie</a:t>
            </a:r>
            <a:r>
              <a:rPr lang="lt-LT" sz="2400" dirty="0"/>
              <a:t> </a:t>
            </a:r>
            <a:r>
              <a:rPr lang="lt-LT" sz="2400" dirty="0" err="1"/>
              <a:t>my</a:t>
            </a:r>
            <a:r>
              <a:rPr lang="lt-LT" sz="2400" dirty="0"/>
              <a:t>, a </a:t>
            </a:r>
            <a:r>
              <a:rPr lang="lt-LT" sz="2400" dirty="0" err="1"/>
              <a:t>naprzeciw</a:t>
            </a:r>
            <a:r>
              <a:rPr lang="lt-LT" sz="2400" dirty="0"/>
              <a:t> </a:t>
            </a:r>
            <a:r>
              <a:rPr lang="lt-LT" sz="2400" dirty="0" err="1"/>
              <a:t>za</a:t>
            </a:r>
            <a:r>
              <a:rPr lang="lt-LT" sz="2400" dirty="0"/>
              <a:t> </a:t>
            </a:r>
            <a:r>
              <a:rPr lang="lt-LT" sz="2400" dirty="0" err="1"/>
              <a:t>rzeką</a:t>
            </a:r>
            <a:r>
              <a:rPr lang="lt-LT" sz="2400" dirty="0"/>
              <a:t>, </a:t>
            </a:r>
            <a:r>
              <a:rPr lang="lt-LT" sz="2400" dirty="0" err="1"/>
              <a:t>Ruminie</a:t>
            </a:r>
            <a:r>
              <a:rPr lang="lt-LT" sz="2400" dirty="0"/>
              <a:t> to </a:t>
            </a:r>
            <a:r>
              <a:rPr lang="lt-LT" sz="2400" b="1" dirty="0" err="1"/>
              <a:t>kiedyś</a:t>
            </a:r>
            <a:r>
              <a:rPr lang="lt-LT" sz="2400" b="1" dirty="0"/>
              <a:t> byli</a:t>
            </a:r>
            <a:r>
              <a:rPr lang="lt-LT" sz="2400" dirty="0"/>
              <a:t>, </a:t>
            </a:r>
            <a:r>
              <a:rPr lang="lt-LT" sz="2400" u="sng" dirty="0" err="1"/>
              <a:t>należeli</a:t>
            </a:r>
            <a:r>
              <a:rPr lang="lt-LT" sz="2400" u="sng" dirty="0"/>
              <a:t> </a:t>
            </a:r>
            <a:r>
              <a:rPr lang="lt-LT" sz="2400" u="sng" dirty="0" err="1"/>
              <a:t>do</a:t>
            </a:r>
            <a:r>
              <a:rPr lang="lt-LT" sz="2400" u="sng" dirty="0"/>
              <a:t> </a:t>
            </a:r>
            <a:r>
              <a:rPr lang="lt-LT" sz="2400" u="sng" dirty="0" err="1"/>
              <a:t>Hieronima</a:t>
            </a:r>
            <a:r>
              <a:rPr lang="lt-LT" sz="2400" u="sng" dirty="0"/>
              <a:t> </a:t>
            </a:r>
            <a:r>
              <a:rPr lang="lt-LT" sz="2400" u="sng" dirty="0" err="1"/>
              <a:t>Sipowicza</a:t>
            </a:r>
            <a:r>
              <a:rPr lang="lt-LT" sz="2400" dirty="0"/>
              <a:t>. </a:t>
            </a:r>
            <a:r>
              <a:rPr lang="lt-LT" sz="2400" dirty="0" err="1"/>
              <a:t>Sipowicz</a:t>
            </a:r>
            <a:r>
              <a:rPr lang="lt-LT" sz="2400" dirty="0"/>
              <a:t> to </a:t>
            </a:r>
            <a:r>
              <a:rPr lang="lt-LT" sz="2400" dirty="0" err="1"/>
              <a:t>jeszcze</a:t>
            </a:r>
            <a:r>
              <a:rPr lang="lt-LT" sz="2400" dirty="0"/>
              <a:t> </a:t>
            </a:r>
            <a:r>
              <a:rPr lang="lt-LT" sz="2400" dirty="0" err="1"/>
              <a:t>krewny</a:t>
            </a:r>
            <a:r>
              <a:rPr lang="lt-LT" sz="2400" dirty="0"/>
              <a:t> </a:t>
            </a:r>
            <a:r>
              <a:rPr lang="lt-LT" sz="2400" dirty="0" err="1"/>
              <a:t>dziadka</a:t>
            </a:r>
            <a:r>
              <a:rPr lang="lt-LT" sz="2400" dirty="0"/>
              <a:t>, </a:t>
            </a:r>
            <a:r>
              <a:rPr lang="lt-LT" sz="2400" dirty="0" err="1"/>
              <a:t>ale</a:t>
            </a:r>
            <a:r>
              <a:rPr lang="lt-LT" sz="2400" dirty="0"/>
              <a:t> </a:t>
            </a:r>
            <a:r>
              <a:rPr lang="lt-LT" sz="2400" b="1" dirty="0" err="1"/>
              <a:t>za</a:t>
            </a:r>
            <a:r>
              <a:rPr lang="lt-LT" sz="2400" b="1" dirty="0"/>
              <a:t> </a:t>
            </a:r>
            <a:r>
              <a:rPr lang="lt-LT" sz="2400" b="1" dirty="0" err="1"/>
              <a:t>powstanie</a:t>
            </a:r>
            <a:r>
              <a:rPr lang="lt-LT" sz="2400" dirty="0"/>
              <a:t> </a:t>
            </a:r>
            <a:r>
              <a:rPr lang="lt-LT" sz="2400" dirty="0" err="1"/>
              <a:t>wywiezione</a:t>
            </a:r>
            <a:r>
              <a:rPr lang="lt-LT" sz="2400" dirty="0"/>
              <a:t> na </a:t>
            </a:r>
            <a:r>
              <a:rPr lang="lt-LT" sz="2400" dirty="0" err="1"/>
              <a:t>Sybir</a:t>
            </a:r>
            <a:r>
              <a:rPr lang="lt-LT" sz="2400" dirty="0"/>
              <a:t> i </a:t>
            </a:r>
            <a:r>
              <a:rPr lang="lt-LT" sz="2400" u="sng" dirty="0" err="1"/>
              <a:t>konfiskowali</a:t>
            </a:r>
            <a:r>
              <a:rPr lang="lt-LT" sz="2400" u="sng" dirty="0"/>
              <a:t> ten </a:t>
            </a:r>
            <a:r>
              <a:rPr lang="lt-LT" sz="2400" u="sng" dirty="0" err="1"/>
              <a:t>dwor</a:t>
            </a:r>
            <a:r>
              <a:rPr lang="lt-LT" sz="2400" dirty="0"/>
              <a:t>. </a:t>
            </a:r>
            <a:r>
              <a:rPr lang="lt-LT" sz="2400" dirty="0" err="1"/>
              <a:t>Jednym</a:t>
            </a:r>
            <a:r>
              <a:rPr lang="lt-LT" sz="2400" dirty="0"/>
              <a:t> </a:t>
            </a:r>
            <a:r>
              <a:rPr lang="lt-LT" sz="2400" dirty="0" err="1"/>
              <a:t>słowem</a:t>
            </a:r>
            <a:r>
              <a:rPr lang="lt-LT" sz="2400" dirty="0"/>
              <a:t>, </a:t>
            </a:r>
            <a:r>
              <a:rPr lang="lt-LT" sz="2400" dirty="0" err="1"/>
              <a:t>zamożniejsze</a:t>
            </a:r>
            <a:r>
              <a:rPr lang="lt-LT" sz="2400" dirty="0"/>
              <a:t> </a:t>
            </a:r>
            <a:r>
              <a:rPr lang="lt-LT" sz="2400" dirty="0" err="1"/>
              <a:t>tutaj</a:t>
            </a:r>
            <a:r>
              <a:rPr lang="lt-LT" sz="2400" dirty="0"/>
              <a:t> byli, </a:t>
            </a:r>
            <a:r>
              <a:rPr lang="lt-LT" sz="2400" dirty="0" err="1"/>
              <a:t>było</a:t>
            </a:r>
            <a:r>
              <a:rPr lang="lt-LT" sz="2400" dirty="0"/>
              <a:t> </a:t>
            </a:r>
            <a:r>
              <a:rPr lang="lt-LT" sz="2400" dirty="0" err="1"/>
              <a:t>rozmajitych</a:t>
            </a:r>
            <a:r>
              <a:rPr lang="lt-LT" sz="2400" dirty="0"/>
              <a:t>, a </a:t>
            </a:r>
            <a:r>
              <a:rPr lang="lt-LT" sz="2400" dirty="0" err="1"/>
              <a:t>jednym</a:t>
            </a:r>
            <a:r>
              <a:rPr lang="lt-LT" sz="2400" dirty="0"/>
              <a:t> </a:t>
            </a:r>
            <a:r>
              <a:rPr lang="lt-LT" sz="2400" dirty="0" err="1"/>
              <a:t>słowem</a:t>
            </a:r>
            <a:r>
              <a:rPr lang="lt-LT" sz="2400" dirty="0"/>
              <a:t> </a:t>
            </a:r>
            <a:r>
              <a:rPr lang="lt-LT" sz="2400" dirty="0" err="1"/>
              <a:t>rozmajite</a:t>
            </a:r>
            <a:r>
              <a:rPr lang="lt-LT" sz="2400" dirty="0"/>
              <a:t>. </a:t>
            </a:r>
            <a:r>
              <a:rPr lang="lt-LT" sz="2400" b="1" dirty="0" err="1"/>
              <a:t>Teraz</a:t>
            </a:r>
            <a:r>
              <a:rPr lang="lt-LT" sz="2400" b="1" dirty="0"/>
              <a:t> </a:t>
            </a:r>
            <a:r>
              <a:rPr lang="lt-LT" sz="2400" u="sng" dirty="0" err="1"/>
              <a:t>Polaków</a:t>
            </a:r>
            <a:r>
              <a:rPr lang="lt-LT" sz="2400" u="sng" dirty="0"/>
              <a:t> </a:t>
            </a:r>
            <a:r>
              <a:rPr lang="lt-LT" sz="2400" u="sng" dirty="0" err="1"/>
              <a:t>jeszcze</a:t>
            </a:r>
            <a:r>
              <a:rPr lang="lt-LT" sz="2400" u="sng" dirty="0"/>
              <a:t> </a:t>
            </a:r>
            <a:r>
              <a:rPr lang="lt-LT" sz="2400" u="sng" dirty="0" err="1"/>
              <a:t>jest</a:t>
            </a:r>
            <a:r>
              <a:rPr lang="lt-LT" sz="2400" u="sng" dirty="0"/>
              <a:t>, </a:t>
            </a:r>
            <a:r>
              <a:rPr lang="lt-LT" sz="2400" u="sng" dirty="0" err="1"/>
              <a:t>ale</a:t>
            </a:r>
            <a:r>
              <a:rPr lang="lt-LT" sz="2400" u="sng" dirty="0"/>
              <a:t> </a:t>
            </a:r>
            <a:r>
              <a:rPr lang="lt-LT" sz="2400" u="sng" dirty="0" err="1"/>
              <a:t>właściciela</a:t>
            </a:r>
            <a:r>
              <a:rPr lang="lt-LT" sz="2400" u="sng" dirty="0"/>
              <a:t> to </a:t>
            </a:r>
            <a:r>
              <a:rPr lang="lt-LT" sz="2400" u="sng" dirty="0" err="1"/>
              <a:t>chyba</a:t>
            </a:r>
            <a:r>
              <a:rPr lang="lt-LT" sz="2400" u="sng" dirty="0"/>
              <a:t> </a:t>
            </a:r>
            <a:r>
              <a:rPr lang="lt-LT" sz="2400" u="sng" dirty="0" err="1"/>
              <a:t>żadnego</a:t>
            </a:r>
            <a:r>
              <a:rPr lang="lt-LT" sz="2400" u="sng" dirty="0"/>
              <a:t> </a:t>
            </a:r>
            <a:r>
              <a:rPr lang="lt-LT" sz="2400" u="sng" dirty="0" err="1"/>
              <a:t>już</a:t>
            </a:r>
            <a:r>
              <a:rPr lang="lt-LT" sz="2400" u="sng" dirty="0"/>
              <a:t> </a:t>
            </a:r>
            <a:r>
              <a:rPr lang="lt-LT" sz="2400" u="sng" dirty="0" err="1"/>
              <a:t>nie</a:t>
            </a:r>
            <a:r>
              <a:rPr lang="lt-LT" sz="2400" u="sng" dirty="0"/>
              <a:t> </a:t>
            </a:r>
            <a:r>
              <a:rPr lang="lt-LT" sz="2400" u="sng" dirty="0" err="1"/>
              <a:t>ma</a:t>
            </a:r>
            <a:r>
              <a:rPr lang="lt-LT" sz="2400" dirty="0"/>
              <a:t>. [GA 1916, </a:t>
            </a:r>
            <a:r>
              <a:rPr lang="lt-LT" sz="2400" dirty="0" err="1"/>
              <a:t>Urniaże</a:t>
            </a:r>
            <a:r>
              <a:rPr lang="lt-LT" sz="2400" dirty="0"/>
              <a:t>, </a:t>
            </a:r>
            <a:r>
              <a:rPr lang="lt-LT" sz="2400" dirty="0" err="1"/>
              <a:t>rej</a:t>
            </a:r>
            <a:r>
              <a:rPr lang="lt-LT" sz="2400" dirty="0"/>
              <a:t>. </a:t>
            </a:r>
            <a:r>
              <a:rPr lang="lt-LT" sz="2400" dirty="0" err="1"/>
              <a:t>janowski</a:t>
            </a:r>
            <a:r>
              <a:rPr lang="lt-LT" sz="2400" dirty="0"/>
              <a:t>]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2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862" y="0"/>
            <a:ext cx="10058400" cy="1450759"/>
          </a:xfrm>
        </p:spPr>
        <p:txBody>
          <a:bodyPr>
            <a:normAutofit/>
          </a:bodyPr>
          <a:lstStyle/>
          <a:p>
            <a:r>
              <a:rPr lang="pl-PL" sz="4400" b="1" dirty="0"/>
              <a:t>Wielowarstwowość tekstu mówionego:</a:t>
            </a:r>
            <a:br>
              <a:rPr lang="pl-PL" sz="4400" b="1" dirty="0"/>
            </a:br>
            <a:r>
              <a:rPr lang="pl-PL" sz="4400" b="1" dirty="0"/>
              <a:t>kilka odniesień przestrzennych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Przestrzeń</a:t>
            </a:r>
            <a:r>
              <a:rPr lang="lt-L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 </a:t>
            </a:r>
            <a:r>
              <a:rPr lang="lt-LT" dirty="0"/>
              <a:t>– </a:t>
            </a:r>
            <a:r>
              <a:rPr lang="lt-LT" dirty="0" err="1"/>
              <a:t>szersza</a:t>
            </a:r>
            <a:r>
              <a:rPr lang="lt-LT" dirty="0"/>
              <a:t>, </a:t>
            </a:r>
            <a:r>
              <a:rPr lang="lt-LT" dirty="0" err="1"/>
              <a:t>lokalizowana</a:t>
            </a:r>
            <a:r>
              <a:rPr lang="lt-LT" dirty="0"/>
              <a:t> </a:t>
            </a:r>
            <a:r>
              <a:rPr lang="lt-LT" dirty="0" err="1"/>
              <a:t>ogólnie</a:t>
            </a:r>
            <a:endParaRPr lang="en-US" dirty="0"/>
          </a:p>
          <a:p>
            <a:r>
              <a:rPr lang="lt-LT" b="1" dirty="0" err="1"/>
              <a:t>Przestrzeń</a:t>
            </a:r>
            <a:r>
              <a:rPr lang="lt-LT" b="1" dirty="0"/>
              <a:t> </a:t>
            </a:r>
            <a:r>
              <a:rPr lang="lt-LT" b="1" dirty="0" err="1"/>
              <a:t>II</a:t>
            </a:r>
            <a:r>
              <a:rPr lang="lt-LT" b="1" dirty="0"/>
              <a:t> </a:t>
            </a:r>
            <a:r>
              <a:rPr lang="lt-LT" dirty="0"/>
              <a:t>– </a:t>
            </a:r>
            <a:r>
              <a:rPr lang="lt-LT" dirty="0" err="1"/>
              <a:t>bliższa</a:t>
            </a:r>
            <a:r>
              <a:rPr lang="lt-LT" dirty="0"/>
              <a:t>, </a:t>
            </a:r>
            <a:r>
              <a:rPr lang="lt-LT" dirty="0" err="1"/>
              <a:t>lokalizowana</a:t>
            </a:r>
            <a:r>
              <a:rPr lang="lt-LT" dirty="0"/>
              <a:t> w </a:t>
            </a:r>
            <a:r>
              <a:rPr lang="lt-LT" dirty="0" err="1"/>
              <a:t>odniesieniu</a:t>
            </a:r>
            <a:r>
              <a:rPr lang="lt-LT" dirty="0"/>
              <a:t> </a:t>
            </a:r>
            <a:r>
              <a:rPr lang="lt-LT" dirty="0" err="1"/>
              <a:t>do</a:t>
            </a:r>
            <a:r>
              <a:rPr lang="lt-LT" dirty="0"/>
              <a:t> </a:t>
            </a:r>
            <a:r>
              <a:rPr lang="lt-LT" dirty="0" err="1"/>
              <a:t>osoby</a:t>
            </a:r>
            <a:r>
              <a:rPr lang="lt-LT" dirty="0"/>
              <a:t> </a:t>
            </a:r>
            <a:r>
              <a:rPr lang="lt-LT" dirty="0" err="1"/>
              <a:t>mówiącej</a:t>
            </a:r>
            <a:r>
              <a:rPr lang="lt-LT" dirty="0"/>
              <a:t> (</a:t>
            </a:r>
            <a:r>
              <a:rPr lang="lt-LT" dirty="0" err="1"/>
              <a:t>egocentrycznie</a:t>
            </a:r>
            <a:r>
              <a:rPr lang="lt-LT" dirty="0"/>
              <a:t>)</a:t>
            </a:r>
            <a:endParaRPr lang="en-US" dirty="0"/>
          </a:p>
          <a:p>
            <a:r>
              <a:rPr lang="lt-LT" b="1" dirty="0" err="1"/>
              <a:t>Przestrzeń</a:t>
            </a:r>
            <a:r>
              <a:rPr lang="lt-LT" b="1" dirty="0"/>
              <a:t> </a:t>
            </a:r>
            <a:r>
              <a:rPr lang="lt-LT" b="1" dirty="0" err="1"/>
              <a:t>III</a:t>
            </a:r>
            <a:r>
              <a:rPr lang="lt-LT" b="1" dirty="0"/>
              <a:t> </a:t>
            </a:r>
            <a:r>
              <a:rPr lang="lt-LT" dirty="0"/>
              <a:t>– </a:t>
            </a:r>
            <a:r>
              <a:rPr lang="lt-LT" dirty="0" err="1"/>
              <a:t>dalsza</a:t>
            </a:r>
            <a:r>
              <a:rPr lang="lt-LT" dirty="0"/>
              <a:t>, </a:t>
            </a:r>
            <a:r>
              <a:rPr lang="lt-LT" dirty="0" err="1"/>
              <a:t>lokalizowana</a:t>
            </a:r>
            <a:r>
              <a:rPr lang="lt-LT" dirty="0"/>
              <a:t> w </a:t>
            </a:r>
            <a:r>
              <a:rPr lang="lt-LT" dirty="0" err="1"/>
              <a:t>innym</a:t>
            </a:r>
            <a:r>
              <a:rPr lang="lt-LT" dirty="0"/>
              <a:t> </a:t>
            </a:r>
            <a:r>
              <a:rPr lang="lt-LT" dirty="0" err="1"/>
              <a:t>kraju</a:t>
            </a:r>
            <a:r>
              <a:rPr lang="lt-LT" dirty="0"/>
              <a:t> (</a:t>
            </a:r>
            <a:r>
              <a:rPr lang="lt-LT" dirty="0" err="1"/>
              <a:t>Syberia</a:t>
            </a:r>
            <a:r>
              <a:rPr lang="lt-LT" dirty="0"/>
              <a:t>), </a:t>
            </a:r>
            <a:r>
              <a:rPr lang="lt-LT" dirty="0" err="1"/>
              <a:t>dokąd</a:t>
            </a:r>
            <a:r>
              <a:rPr lang="lt-LT" dirty="0"/>
              <a:t> </a:t>
            </a:r>
            <a:r>
              <a:rPr lang="lt-LT" dirty="0" err="1"/>
              <a:t>przenoszeni</a:t>
            </a:r>
            <a:r>
              <a:rPr lang="lt-LT" dirty="0"/>
              <a:t> </a:t>
            </a:r>
            <a:r>
              <a:rPr lang="lt-LT" dirty="0" err="1"/>
              <a:t>są</a:t>
            </a:r>
            <a:r>
              <a:rPr lang="lt-LT" dirty="0"/>
              <a:t> </a:t>
            </a:r>
            <a:r>
              <a:rPr lang="lt-LT" dirty="0" err="1"/>
              <a:t>właściciele</a:t>
            </a:r>
            <a:r>
              <a:rPr lang="lt-LT" dirty="0"/>
              <a:t> </a:t>
            </a:r>
            <a:r>
              <a:rPr lang="lt-LT" dirty="0" err="1"/>
              <a:t>dworu</a:t>
            </a:r>
            <a:r>
              <a:rPr lang="lt-LT" dirty="0"/>
              <a:t> </a:t>
            </a:r>
            <a:endParaRPr lang="en-US" dirty="0"/>
          </a:p>
          <a:p>
            <a:r>
              <a:rPr lang="lt-LT" dirty="0" err="1"/>
              <a:t>Dworków</a:t>
            </a:r>
            <a:r>
              <a:rPr lang="lt-LT" dirty="0"/>
              <a:t> u </a:t>
            </a:r>
            <a:r>
              <a:rPr lang="lt-LT" dirty="0" err="1"/>
              <a:t>nas</a:t>
            </a:r>
            <a:r>
              <a:rPr lang="lt-LT" dirty="0"/>
              <a:t> </a:t>
            </a:r>
            <a:r>
              <a:rPr lang="lt-LT" dirty="0" err="1"/>
              <a:t>bardzo</a:t>
            </a:r>
            <a:r>
              <a:rPr lang="lt-LT" dirty="0"/>
              <a:t> </a:t>
            </a:r>
            <a:r>
              <a:rPr lang="lt-LT" dirty="0" err="1"/>
              <a:t>dużo</a:t>
            </a:r>
            <a:r>
              <a:rPr lang="lt-LT" dirty="0"/>
              <a:t> </a:t>
            </a:r>
            <a:r>
              <a:rPr lang="lt-LT" dirty="0" err="1"/>
              <a:t>było</a:t>
            </a:r>
            <a:r>
              <a:rPr lang="lt-LT" dirty="0"/>
              <a:t>, </a:t>
            </a:r>
            <a:r>
              <a:rPr lang="lt-LT" b="1" dirty="0" err="1"/>
              <a:t>naokoło</a:t>
            </a:r>
            <a:r>
              <a:rPr lang="lt-LT" b="1" dirty="0"/>
              <a:t> </a:t>
            </a:r>
            <a:r>
              <a:rPr lang="lt-LT" b="1" dirty="0" err="1"/>
              <a:t>dworki</a:t>
            </a:r>
            <a:r>
              <a:rPr lang="lt-LT" b="1" dirty="0"/>
              <a:t> byli</a:t>
            </a:r>
            <a:r>
              <a:rPr lang="lt-LT" dirty="0"/>
              <a:t>. </a:t>
            </a:r>
            <a:r>
              <a:rPr lang="lt-LT" dirty="0" err="1"/>
              <a:t>Babiany</a:t>
            </a:r>
            <a:r>
              <a:rPr lang="lt-LT" dirty="0"/>
              <a:t>, </a:t>
            </a:r>
            <a:r>
              <a:rPr lang="lt-LT" dirty="0" err="1"/>
              <a:t>Berży</a:t>
            </a:r>
            <a:r>
              <a:rPr lang="lt-LT" dirty="0"/>
              <a:t> </a:t>
            </a:r>
            <a:r>
              <a:rPr lang="lt-LT" dirty="0" err="1"/>
              <a:t>Babińskiego</a:t>
            </a:r>
            <a:r>
              <a:rPr lang="lt-LT" dirty="0"/>
              <a:t>, </a:t>
            </a:r>
            <a:r>
              <a:rPr lang="lt-LT" dirty="0" err="1"/>
              <a:t>był</a:t>
            </a:r>
            <a:r>
              <a:rPr lang="lt-LT" dirty="0"/>
              <a:t> </a:t>
            </a:r>
            <a:r>
              <a:rPr lang="lt-LT" dirty="0" err="1"/>
              <a:t>dwór</a:t>
            </a:r>
            <a:r>
              <a:rPr lang="lt-LT" dirty="0"/>
              <a:t> </a:t>
            </a:r>
            <a:r>
              <a:rPr lang="lt-LT" dirty="0" err="1"/>
              <a:t>Strabejków</a:t>
            </a:r>
            <a:r>
              <a:rPr lang="lt-LT" dirty="0"/>
              <a:t>, </a:t>
            </a:r>
            <a:r>
              <a:rPr lang="lt-LT" dirty="0" err="1"/>
              <a:t>Minkiewiczów</a:t>
            </a:r>
            <a:r>
              <a:rPr lang="lt-LT" dirty="0"/>
              <a:t> i </a:t>
            </a:r>
            <a:r>
              <a:rPr lang="lt-LT" dirty="0" err="1"/>
              <a:t>Kimontów</a:t>
            </a:r>
            <a:r>
              <a:rPr lang="lt-LT" dirty="0"/>
              <a:t>, </a:t>
            </a:r>
            <a:r>
              <a:rPr lang="lt-LT" dirty="0" err="1"/>
              <a:t>dalej</a:t>
            </a:r>
            <a:r>
              <a:rPr lang="lt-LT" dirty="0"/>
              <a:t> </a:t>
            </a:r>
            <a:r>
              <a:rPr lang="lt-LT" dirty="0" err="1"/>
              <a:t>jeszcze</a:t>
            </a:r>
            <a:r>
              <a:rPr lang="lt-LT" dirty="0"/>
              <a:t> </a:t>
            </a:r>
            <a:r>
              <a:rPr lang="lt-LT" dirty="0" err="1"/>
              <a:t>Daukszy</a:t>
            </a:r>
            <a:r>
              <a:rPr lang="lt-LT" dirty="0"/>
              <a:t> to </a:t>
            </a:r>
            <a:r>
              <a:rPr lang="lt-LT" b="1" dirty="0"/>
              <a:t>z </a:t>
            </a:r>
            <a:r>
              <a:rPr lang="lt-LT" b="1" dirty="0" err="1"/>
              <a:t>tej</a:t>
            </a:r>
            <a:r>
              <a:rPr lang="lt-LT" b="1" dirty="0"/>
              <a:t> </a:t>
            </a:r>
            <a:r>
              <a:rPr lang="lt-LT" b="1" dirty="0" err="1"/>
              <a:t>strony</a:t>
            </a:r>
            <a:r>
              <a:rPr lang="lt-LT" b="1" dirty="0"/>
              <a:t> </a:t>
            </a:r>
            <a:r>
              <a:rPr lang="lt-LT" b="1" dirty="0" err="1"/>
              <a:t>do</a:t>
            </a:r>
            <a:r>
              <a:rPr lang="lt-LT" b="1" dirty="0"/>
              <a:t> </a:t>
            </a:r>
            <a:r>
              <a:rPr lang="lt-LT" b="1" dirty="0" err="1"/>
              <a:t>rzeki</a:t>
            </a:r>
            <a:r>
              <a:rPr lang="lt-LT" b="1" dirty="0"/>
              <a:t>, </a:t>
            </a:r>
            <a:r>
              <a:rPr lang="lt-LT" b="1" dirty="0" err="1"/>
              <a:t>gdzie</a:t>
            </a:r>
            <a:r>
              <a:rPr lang="lt-LT" b="1" dirty="0"/>
              <a:t> </a:t>
            </a:r>
            <a:r>
              <a:rPr lang="lt-LT" b="1" dirty="0" err="1"/>
              <a:t>my</a:t>
            </a:r>
            <a:r>
              <a:rPr lang="lt-LT" dirty="0"/>
              <a:t>, a </a:t>
            </a:r>
            <a:r>
              <a:rPr lang="lt-LT" dirty="0" err="1"/>
              <a:t>naprzeciw</a:t>
            </a:r>
            <a:r>
              <a:rPr lang="lt-LT" dirty="0"/>
              <a:t> </a:t>
            </a:r>
            <a:r>
              <a:rPr lang="lt-LT" dirty="0" err="1"/>
              <a:t>za</a:t>
            </a:r>
            <a:r>
              <a:rPr lang="lt-LT" dirty="0"/>
              <a:t> </a:t>
            </a:r>
            <a:r>
              <a:rPr lang="lt-LT" dirty="0" err="1"/>
              <a:t>rzeką</a:t>
            </a:r>
            <a:r>
              <a:rPr lang="lt-LT" dirty="0"/>
              <a:t>, </a:t>
            </a:r>
            <a:r>
              <a:rPr lang="lt-LT" dirty="0" err="1"/>
              <a:t>Ruminie</a:t>
            </a:r>
            <a:r>
              <a:rPr lang="lt-LT" dirty="0"/>
              <a:t> to </a:t>
            </a:r>
            <a:r>
              <a:rPr lang="lt-LT" dirty="0" err="1"/>
              <a:t>kiedyś</a:t>
            </a:r>
            <a:r>
              <a:rPr lang="lt-LT" dirty="0"/>
              <a:t> byli, </a:t>
            </a:r>
            <a:r>
              <a:rPr lang="lt-LT" dirty="0" err="1"/>
              <a:t>należeli</a:t>
            </a:r>
            <a:r>
              <a:rPr lang="lt-LT" dirty="0"/>
              <a:t> </a:t>
            </a:r>
            <a:r>
              <a:rPr lang="lt-LT" dirty="0" err="1"/>
              <a:t>do</a:t>
            </a:r>
            <a:r>
              <a:rPr lang="lt-LT" dirty="0"/>
              <a:t> </a:t>
            </a:r>
            <a:r>
              <a:rPr lang="lt-LT" dirty="0" err="1"/>
              <a:t>Hieronima</a:t>
            </a:r>
            <a:r>
              <a:rPr lang="lt-LT" dirty="0"/>
              <a:t> </a:t>
            </a:r>
            <a:r>
              <a:rPr lang="lt-LT" dirty="0" err="1"/>
              <a:t>Sipowicza</a:t>
            </a:r>
            <a:r>
              <a:rPr lang="lt-LT" dirty="0"/>
              <a:t>. </a:t>
            </a:r>
            <a:r>
              <a:rPr lang="lt-LT" dirty="0" err="1"/>
              <a:t>Sipowicz</a:t>
            </a:r>
            <a:r>
              <a:rPr lang="lt-LT" dirty="0"/>
              <a:t> to </a:t>
            </a:r>
            <a:r>
              <a:rPr lang="lt-LT" dirty="0" err="1"/>
              <a:t>jeszcze</a:t>
            </a:r>
            <a:r>
              <a:rPr lang="lt-LT" dirty="0"/>
              <a:t> </a:t>
            </a:r>
            <a:r>
              <a:rPr lang="lt-LT" dirty="0" err="1"/>
              <a:t>krewny</a:t>
            </a:r>
            <a:r>
              <a:rPr lang="lt-LT" dirty="0"/>
              <a:t> </a:t>
            </a:r>
            <a:r>
              <a:rPr lang="lt-LT" dirty="0" err="1"/>
              <a:t>dziadka</a:t>
            </a:r>
            <a:r>
              <a:rPr lang="lt-LT" dirty="0"/>
              <a:t>, </a:t>
            </a:r>
            <a:r>
              <a:rPr lang="lt-LT" dirty="0" err="1"/>
              <a:t>ale</a:t>
            </a:r>
            <a:r>
              <a:rPr lang="lt-LT" dirty="0"/>
              <a:t> </a:t>
            </a:r>
            <a:r>
              <a:rPr lang="lt-LT" dirty="0" err="1"/>
              <a:t>za</a:t>
            </a:r>
            <a:r>
              <a:rPr lang="lt-LT" dirty="0"/>
              <a:t> </a:t>
            </a:r>
            <a:r>
              <a:rPr lang="lt-LT" dirty="0" err="1"/>
              <a:t>powstanie</a:t>
            </a:r>
            <a:r>
              <a:rPr lang="lt-LT" dirty="0"/>
              <a:t> </a:t>
            </a:r>
            <a:r>
              <a:rPr lang="lt-LT" b="1" dirty="0" err="1"/>
              <a:t>wywiezione</a:t>
            </a:r>
            <a:r>
              <a:rPr lang="lt-LT" b="1" dirty="0"/>
              <a:t> na </a:t>
            </a:r>
            <a:r>
              <a:rPr lang="lt-LT" b="1" dirty="0" err="1"/>
              <a:t>Sybir</a:t>
            </a:r>
            <a:r>
              <a:rPr lang="lt-LT" dirty="0"/>
              <a:t> i </a:t>
            </a:r>
            <a:r>
              <a:rPr lang="lt-LT" dirty="0" err="1"/>
              <a:t>konfiskowali</a:t>
            </a:r>
            <a:r>
              <a:rPr lang="lt-LT" dirty="0"/>
              <a:t> ten </a:t>
            </a:r>
            <a:r>
              <a:rPr lang="lt-LT" dirty="0" err="1"/>
              <a:t>dwor</a:t>
            </a:r>
            <a:r>
              <a:rPr lang="lt-LT" dirty="0"/>
              <a:t>. </a:t>
            </a:r>
            <a:r>
              <a:rPr lang="lt-LT" dirty="0" err="1"/>
              <a:t>Jednym</a:t>
            </a:r>
            <a:r>
              <a:rPr lang="lt-LT" dirty="0"/>
              <a:t> </a:t>
            </a:r>
            <a:r>
              <a:rPr lang="lt-LT" dirty="0" err="1"/>
              <a:t>słowem</a:t>
            </a:r>
            <a:r>
              <a:rPr lang="lt-LT" dirty="0"/>
              <a:t>, </a:t>
            </a:r>
            <a:r>
              <a:rPr lang="lt-LT" dirty="0" err="1"/>
              <a:t>zamożniejsze</a:t>
            </a:r>
            <a:r>
              <a:rPr lang="lt-LT" dirty="0"/>
              <a:t> </a:t>
            </a:r>
            <a:r>
              <a:rPr lang="lt-LT" b="1" dirty="0" err="1"/>
              <a:t>tutaj</a:t>
            </a:r>
            <a:r>
              <a:rPr lang="lt-LT" b="1" dirty="0"/>
              <a:t> byli</a:t>
            </a:r>
            <a:r>
              <a:rPr lang="lt-LT" dirty="0"/>
              <a:t>, </a:t>
            </a:r>
            <a:r>
              <a:rPr lang="lt-LT" dirty="0" err="1"/>
              <a:t>było</a:t>
            </a:r>
            <a:r>
              <a:rPr lang="lt-LT" dirty="0"/>
              <a:t> </a:t>
            </a:r>
            <a:r>
              <a:rPr lang="lt-LT" dirty="0" err="1"/>
              <a:t>rozmajitych</a:t>
            </a:r>
            <a:r>
              <a:rPr lang="lt-LT" dirty="0"/>
              <a:t>, a </a:t>
            </a:r>
            <a:r>
              <a:rPr lang="lt-LT" dirty="0" err="1"/>
              <a:t>jednym</a:t>
            </a:r>
            <a:r>
              <a:rPr lang="lt-LT" dirty="0"/>
              <a:t> </a:t>
            </a:r>
            <a:r>
              <a:rPr lang="lt-LT" dirty="0" err="1"/>
              <a:t>słowem</a:t>
            </a:r>
            <a:r>
              <a:rPr lang="lt-LT" dirty="0"/>
              <a:t> </a:t>
            </a:r>
            <a:r>
              <a:rPr lang="lt-LT" dirty="0" err="1"/>
              <a:t>rozmajite</a:t>
            </a:r>
            <a:r>
              <a:rPr lang="lt-LT" dirty="0"/>
              <a:t>. </a:t>
            </a:r>
            <a:r>
              <a:rPr lang="lt-LT" dirty="0" err="1"/>
              <a:t>Teraz</a:t>
            </a:r>
            <a:r>
              <a:rPr lang="lt-LT" dirty="0"/>
              <a:t> </a:t>
            </a:r>
            <a:r>
              <a:rPr lang="lt-LT" dirty="0" err="1"/>
              <a:t>Polaków</a:t>
            </a:r>
            <a:r>
              <a:rPr lang="lt-LT" dirty="0"/>
              <a:t> </a:t>
            </a:r>
            <a:r>
              <a:rPr lang="lt-LT" dirty="0" err="1"/>
              <a:t>jeszcze</a:t>
            </a:r>
            <a:r>
              <a:rPr lang="lt-LT" dirty="0"/>
              <a:t> </a:t>
            </a:r>
            <a:r>
              <a:rPr lang="lt-LT" dirty="0" err="1"/>
              <a:t>jest</a:t>
            </a:r>
            <a:r>
              <a:rPr lang="lt-LT" dirty="0"/>
              <a:t>, </a:t>
            </a:r>
            <a:r>
              <a:rPr lang="lt-LT" dirty="0" err="1"/>
              <a:t>ale</a:t>
            </a:r>
            <a:r>
              <a:rPr lang="lt-LT" dirty="0"/>
              <a:t> </a:t>
            </a:r>
            <a:r>
              <a:rPr lang="lt-LT" dirty="0" err="1"/>
              <a:t>właściciela</a:t>
            </a:r>
            <a:r>
              <a:rPr lang="lt-LT" dirty="0"/>
              <a:t> to </a:t>
            </a:r>
            <a:r>
              <a:rPr lang="lt-LT" dirty="0" err="1"/>
              <a:t>chyba</a:t>
            </a:r>
            <a:r>
              <a:rPr lang="lt-LT" dirty="0"/>
              <a:t> </a:t>
            </a:r>
            <a:r>
              <a:rPr lang="lt-LT" dirty="0" err="1"/>
              <a:t>żadnego</a:t>
            </a:r>
            <a:r>
              <a:rPr lang="lt-LT" dirty="0"/>
              <a:t> </a:t>
            </a:r>
            <a:r>
              <a:rPr lang="lt-LT" dirty="0" err="1"/>
              <a:t>już</a:t>
            </a:r>
            <a:r>
              <a:rPr lang="lt-LT" dirty="0"/>
              <a:t> </a:t>
            </a:r>
            <a:r>
              <a:rPr lang="lt-LT" dirty="0" err="1"/>
              <a:t>nie</a:t>
            </a:r>
            <a:r>
              <a:rPr lang="lt-LT" dirty="0"/>
              <a:t> </a:t>
            </a:r>
            <a:r>
              <a:rPr lang="lt-LT" dirty="0" err="1"/>
              <a:t>ma</a:t>
            </a:r>
            <a:r>
              <a:rPr lang="lt-LT" dirty="0"/>
              <a:t>. [GA 1916, </a:t>
            </a:r>
            <a:r>
              <a:rPr lang="lt-LT" dirty="0" err="1"/>
              <a:t>Urniaże</a:t>
            </a:r>
            <a:r>
              <a:rPr lang="lt-LT" dirty="0"/>
              <a:t>, </a:t>
            </a:r>
            <a:r>
              <a:rPr lang="lt-LT" dirty="0" err="1"/>
              <a:t>rej</a:t>
            </a:r>
            <a:r>
              <a:rPr lang="lt-LT" dirty="0"/>
              <a:t>. </a:t>
            </a:r>
            <a:r>
              <a:rPr lang="lt-LT" dirty="0" err="1"/>
              <a:t>janowski</a:t>
            </a:r>
            <a:r>
              <a:rPr lang="lt-LT" dirty="0"/>
              <a:t>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2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/>
              <a:t>Wielowarstwowość tekstu mówionego:</a:t>
            </a:r>
            <a:br>
              <a:rPr lang="pl-PL" sz="4000" b="1" dirty="0"/>
            </a:br>
            <a:r>
              <a:rPr lang="pl-PL" sz="4000" b="1" dirty="0"/>
              <a:t>skokowo ujmowana geneza wydarzeń historycznych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b="1" dirty="0" err="1"/>
              <a:t>Wydarzenie</a:t>
            </a:r>
            <a:r>
              <a:rPr lang="lt-LT" b="1" dirty="0"/>
              <a:t> I </a:t>
            </a:r>
            <a:r>
              <a:rPr lang="lt-LT" dirty="0"/>
              <a:t>– </a:t>
            </a:r>
            <a:r>
              <a:rPr lang="lt-LT" dirty="0" err="1"/>
              <a:t>istnienie</a:t>
            </a:r>
            <a:r>
              <a:rPr lang="lt-LT" dirty="0"/>
              <a:t> </a:t>
            </a:r>
            <a:r>
              <a:rPr lang="lt-LT" dirty="0" err="1"/>
              <a:t>dworów</a:t>
            </a:r>
            <a:endParaRPr lang="en-US" dirty="0"/>
          </a:p>
          <a:p>
            <a:r>
              <a:rPr lang="lt-LT" b="1" dirty="0" err="1"/>
              <a:t>Wydarzenie</a:t>
            </a:r>
            <a:r>
              <a:rPr lang="lt-LT" b="1" dirty="0"/>
              <a:t> </a:t>
            </a:r>
            <a:r>
              <a:rPr lang="lt-LT" b="1" dirty="0" err="1"/>
              <a:t>II</a:t>
            </a:r>
            <a:r>
              <a:rPr lang="lt-LT" b="1" dirty="0"/>
              <a:t> </a:t>
            </a:r>
            <a:r>
              <a:rPr lang="lt-LT" dirty="0"/>
              <a:t>– </a:t>
            </a:r>
            <a:r>
              <a:rPr lang="lt-LT" dirty="0" err="1"/>
              <a:t>udział</a:t>
            </a:r>
            <a:r>
              <a:rPr lang="lt-LT" dirty="0"/>
              <a:t> w </a:t>
            </a:r>
            <a:r>
              <a:rPr lang="lt-LT" dirty="0" err="1"/>
              <a:t>powstaniu</a:t>
            </a:r>
            <a:r>
              <a:rPr lang="lt-LT" dirty="0"/>
              <a:t> w</a:t>
            </a:r>
            <a:r>
              <a:rPr lang="pl-PL" dirty="0" err="1"/>
              <a:t>łaścicieli</a:t>
            </a:r>
            <a:r>
              <a:rPr lang="pl-PL" dirty="0"/>
              <a:t> dworów</a:t>
            </a:r>
            <a:endParaRPr lang="en-US" dirty="0"/>
          </a:p>
          <a:p>
            <a:r>
              <a:rPr lang="lt-LT" b="1" dirty="0" err="1"/>
              <a:t>Wydarzenie</a:t>
            </a:r>
            <a:r>
              <a:rPr lang="lt-LT" b="1" dirty="0"/>
              <a:t> </a:t>
            </a:r>
            <a:r>
              <a:rPr lang="lt-LT" b="1" dirty="0" err="1"/>
              <a:t>III</a:t>
            </a:r>
            <a:r>
              <a:rPr lang="lt-LT" b="1" dirty="0"/>
              <a:t> </a:t>
            </a:r>
            <a:r>
              <a:rPr lang="lt-LT" dirty="0"/>
              <a:t>- </a:t>
            </a:r>
            <a:r>
              <a:rPr lang="lt-LT" dirty="0" err="1"/>
              <a:t>konfiskata</a:t>
            </a:r>
            <a:r>
              <a:rPr lang="lt-LT" dirty="0"/>
              <a:t> </a:t>
            </a:r>
            <a:r>
              <a:rPr lang="lt-LT" dirty="0" err="1"/>
              <a:t>dworów</a:t>
            </a:r>
            <a:endParaRPr lang="en-US" dirty="0"/>
          </a:p>
          <a:p>
            <a:r>
              <a:rPr lang="lt-LT" b="1" dirty="0" err="1"/>
              <a:t>Wydarzenie</a:t>
            </a:r>
            <a:r>
              <a:rPr lang="lt-LT" b="1" dirty="0"/>
              <a:t> </a:t>
            </a:r>
            <a:r>
              <a:rPr lang="lt-LT" b="1" dirty="0" err="1"/>
              <a:t>IV</a:t>
            </a:r>
            <a:r>
              <a:rPr lang="lt-LT" b="1" dirty="0"/>
              <a:t> </a:t>
            </a:r>
            <a:r>
              <a:rPr lang="lt-LT" dirty="0"/>
              <a:t>– </a:t>
            </a:r>
            <a:r>
              <a:rPr lang="lt-LT" dirty="0" err="1"/>
              <a:t>życie</a:t>
            </a:r>
            <a:r>
              <a:rPr lang="lt-LT" dirty="0"/>
              <a:t> </a:t>
            </a:r>
            <a:r>
              <a:rPr lang="lt-LT" dirty="0" err="1"/>
              <a:t>bez</a:t>
            </a:r>
            <a:r>
              <a:rPr lang="lt-LT" dirty="0"/>
              <a:t> </a:t>
            </a:r>
            <a:r>
              <a:rPr lang="lt-LT" dirty="0" err="1"/>
              <a:t>dworów</a:t>
            </a:r>
            <a:r>
              <a:rPr lang="lt-LT" dirty="0"/>
              <a:t>, </a:t>
            </a:r>
            <a:r>
              <a:rPr lang="lt-LT" dirty="0" err="1"/>
              <a:t>nowa</a:t>
            </a:r>
            <a:r>
              <a:rPr lang="lt-LT" dirty="0"/>
              <a:t> </a:t>
            </a:r>
            <a:r>
              <a:rPr lang="lt-LT" dirty="0" err="1"/>
              <a:t>rzeczywistość</a:t>
            </a:r>
            <a:r>
              <a:rPr lang="lt-LT" dirty="0"/>
              <a:t> (</a:t>
            </a:r>
            <a:r>
              <a:rPr lang="lt-LT" dirty="0" err="1"/>
              <a:t>często</a:t>
            </a:r>
            <a:r>
              <a:rPr lang="lt-LT" dirty="0"/>
              <a:t> </a:t>
            </a:r>
            <a:r>
              <a:rPr lang="pl-PL" dirty="0"/>
              <a:t>- </a:t>
            </a:r>
            <a:r>
              <a:rPr lang="lt-LT" dirty="0" err="1"/>
              <a:t>czasy</a:t>
            </a:r>
            <a:r>
              <a:rPr lang="lt-LT" dirty="0"/>
              <a:t> </a:t>
            </a:r>
            <a:r>
              <a:rPr lang="lt-LT" dirty="0" err="1"/>
              <a:t>kołchozowe</a:t>
            </a:r>
            <a:r>
              <a:rPr lang="lt-LT" dirty="0"/>
              <a:t>,</a:t>
            </a:r>
            <a:r>
              <a:rPr lang="pl-PL" dirty="0"/>
              <a:t> </a:t>
            </a:r>
            <a:r>
              <a:rPr lang="lt-LT" dirty="0" err="1"/>
              <a:t>wojenne</a:t>
            </a:r>
            <a:r>
              <a:rPr lang="lt-LT" dirty="0"/>
              <a:t>)</a:t>
            </a:r>
            <a:endParaRPr lang="en-US" dirty="0"/>
          </a:p>
          <a:p>
            <a:r>
              <a:rPr lang="lt-LT" dirty="0"/>
              <a:t>  </a:t>
            </a:r>
            <a:endParaRPr lang="en-US" dirty="0"/>
          </a:p>
          <a:p>
            <a:r>
              <a:rPr lang="lt-LT" b="1" dirty="0" err="1"/>
              <a:t>Dworków</a:t>
            </a:r>
            <a:r>
              <a:rPr lang="lt-LT" b="1" dirty="0"/>
              <a:t> u </a:t>
            </a:r>
            <a:r>
              <a:rPr lang="lt-LT" b="1" dirty="0" err="1"/>
              <a:t>nas</a:t>
            </a:r>
            <a:r>
              <a:rPr lang="lt-LT" b="1" dirty="0"/>
              <a:t> </a:t>
            </a:r>
            <a:r>
              <a:rPr lang="lt-LT" b="1" dirty="0" err="1"/>
              <a:t>bardzo</a:t>
            </a:r>
            <a:r>
              <a:rPr lang="lt-LT" b="1" dirty="0"/>
              <a:t> </a:t>
            </a:r>
            <a:r>
              <a:rPr lang="lt-LT" b="1" dirty="0" err="1"/>
              <a:t>dużo</a:t>
            </a:r>
            <a:r>
              <a:rPr lang="lt-LT" b="1" dirty="0"/>
              <a:t> </a:t>
            </a:r>
            <a:r>
              <a:rPr lang="lt-LT" b="1" dirty="0" err="1"/>
              <a:t>było</a:t>
            </a:r>
            <a:r>
              <a:rPr lang="lt-LT" dirty="0"/>
              <a:t>, </a:t>
            </a:r>
            <a:r>
              <a:rPr lang="lt-LT" dirty="0" err="1"/>
              <a:t>naokoło</a:t>
            </a:r>
            <a:r>
              <a:rPr lang="lt-LT" dirty="0"/>
              <a:t> </a:t>
            </a:r>
            <a:r>
              <a:rPr lang="lt-LT" dirty="0" err="1"/>
              <a:t>dworki</a:t>
            </a:r>
            <a:r>
              <a:rPr lang="lt-LT" dirty="0"/>
              <a:t> byli. </a:t>
            </a:r>
            <a:r>
              <a:rPr lang="lt-LT" dirty="0" err="1"/>
              <a:t>Babiany</a:t>
            </a:r>
            <a:r>
              <a:rPr lang="lt-LT" dirty="0"/>
              <a:t>, </a:t>
            </a:r>
            <a:r>
              <a:rPr lang="lt-LT" dirty="0" err="1"/>
              <a:t>Berży</a:t>
            </a:r>
            <a:r>
              <a:rPr lang="lt-LT" dirty="0"/>
              <a:t> </a:t>
            </a:r>
            <a:r>
              <a:rPr lang="lt-LT" dirty="0" err="1"/>
              <a:t>Babińskiego</a:t>
            </a:r>
            <a:r>
              <a:rPr lang="lt-LT" dirty="0"/>
              <a:t>, </a:t>
            </a:r>
            <a:r>
              <a:rPr lang="lt-LT" dirty="0" err="1"/>
              <a:t>był</a:t>
            </a:r>
            <a:r>
              <a:rPr lang="lt-LT" dirty="0"/>
              <a:t> </a:t>
            </a:r>
            <a:r>
              <a:rPr lang="lt-LT" dirty="0" err="1"/>
              <a:t>dwór</a:t>
            </a:r>
            <a:r>
              <a:rPr lang="lt-LT" dirty="0"/>
              <a:t> </a:t>
            </a:r>
            <a:r>
              <a:rPr lang="lt-LT" dirty="0" err="1"/>
              <a:t>Strabejków</a:t>
            </a:r>
            <a:r>
              <a:rPr lang="lt-LT" dirty="0"/>
              <a:t>, </a:t>
            </a:r>
            <a:r>
              <a:rPr lang="lt-LT" dirty="0" err="1"/>
              <a:t>Minkiewiczów</a:t>
            </a:r>
            <a:r>
              <a:rPr lang="lt-LT" dirty="0"/>
              <a:t> i </a:t>
            </a:r>
            <a:r>
              <a:rPr lang="lt-LT" dirty="0" err="1"/>
              <a:t>Kimontów</a:t>
            </a:r>
            <a:r>
              <a:rPr lang="lt-LT" dirty="0"/>
              <a:t>, </a:t>
            </a:r>
            <a:r>
              <a:rPr lang="lt-LT" dirty="0" err="1"/>
              <a:t>dalej</a:t>
            </a:r>
            <a:r>
              <a:rPr lang="lt-LT" dirty="0"/>
              <a:t> </a:t>
            </a:r>
            <a:r>
              <a:rPr lang="lt-LT" dirty="0" err="1"/>
              <a:t>jeszcze</a:t>
            </a:r>
            <a:r>
              <a:rPr lang="lt-LT" dirty="0"/>
              <a:t> </a:t>
            </a:r>
            <a:r>
              <a:rPr lang="lt-LT" dirty="0" err="1"/>
              <a:t>Daukszy</a:t>
            </a:r>
            <a:r>
              <a:rPr lang="lt-LT" dirty="0"/>
              <a:t> to z </a:t>
            </a:r>
            <a:r>
              <a:rPr lang="lt-LT" dirty="0" err="1"/>
              <a:t>tej</a:t>
            </a:r>
            <a:r>
              <a:rPr lang="lt-LT" dirty="0"/>
              <a:t> </a:t>
            </a:r>
            <a:r>
              <a:rPr lang="lt-LT" dirty="0" err="1"/>
              <a:t>strony</a:t>
            </a:r>
            <a:r>
              <a:rPr lang="lt-LT" dirty="0"/>
              <a:t> </a:t>
            </a:r>
            <a:r>
              <a:rPr lang="lt-LT" dirty="0" err="1"/>
              <a:t>do</a:t>
            </a:r>
            <a:r>
              <a:rPr lang="lt-LT" dirty="0"/>
              <a:t> </a:t>
            </a:r>
            <a:r>
              <a:rPr lang="lt-LT" dirty="0" err="1"/>
              <a:t>rzeki</a:t>
            </a:r>
            <a:r>
              <a:rPr lang="lt-LT" dirty="0"/>
              <a:t>, </a:t>
            </a:r>
            <a:r>
              <a:rPr lang="lt-LT" dirty="0" err="1"/>
              <a:t>gdzie</a:t>
            </a:r>
            <a:r>
              <a:rPr lang="lt-LT" dirty="0"/>
              <a:t> </a:t>
            </a:r>
            <a:r>
              <a:rPr lang="lt-LT" dirty="0" err="1"/>
              <a:t>my</a:t>
            </a:r>
            <a:r>
              <a:rPr lang="lt-LT" dirty="0"/>
              <a:t>, a </a:t>
            </a:r>
            <a:r>
              <a:rPr lang="lt-LT" dirty="0" err="1"/>
              <a:t>naprzeciw</a:t>
            </a:r>
            <a:r>
              <a:rPr lang="lt-LT" dirty="0"/>
              <a:t> </a:t>
            </a:r>
            <a:r>
              <a:rPr lang="lt-LT" dirty="0" err="1"/>
              <a:t>za</a:t>
            </a:r>
            <a:r>
              <a:rPr lang="lt-LT" dirty="0"/>
              <a:t> </a:t>
            </a:r>
            <a:r>
              <a:rPr lang="lt-LT" dirty="0" err="1"/>
              <a:t>rzeką</a:t>
            </a:r>
            <a:r>
              <a:rPr lang="lt-LT" dirty="0"/>
              <a:t>, </a:t>
            </a:r>
            <a:r>
              <a:rPr lang="lt-LT" dirty="0" err="1"/>
              <a:t>Ruminie</a:t>
            </a:r>
            <a:r>
              <a:rPr lang="lt-LT" dirty="0"/>
              <a:t> to </a:t>
            </a:r>
            <a:r>
              <a:rPr lang="lt-LT" dirty="0" err="1"/>
              <a:t>kiedyś</a:t>
            </a:r>
            <a:r>
              <a:rPr lang="lt-LT" dirty="0"/>
              <a:t> byli, </a:t>
            </a:r>
            <a:r>
              <a:rPr lang="lt-LT" dirty="0" err="1"/>
              <a:t>należeli</a:t>
            </a:r>
            <a:r>
              <a:rPr lang="lt-LT" dirty="0"/>
              <a:t> </a:t>
            </a:r>
            <a:r>
              <a:rPr lang="lt-LT" dirty="0" err="1"/>
              <a:t>do</a:t>
            </a:r>
            <a:r>
              <a:rPr lang="lt-LT" dirty="0"/>
              <a:t> </a:t>
            </a:r>
            <a:r>
              <a:rPr lang="lt-LT" dirty="0" err="1"/>
              <a:t>Hieronima</a:t>
            </a:r>
            <a:r>
              <a:rPr lang="lt-LT" dirty="0"/>
              <a:t> </a:t>
            </a:r>
            <a:r>
              <a:rPr lang="lt-LT" dirty="0" err="1"/>
              <a:t>Sipowicza</a:t>
            </a:r>
            <a:r>
              <a:rPr lang="lt-LT" dirty="0"/>
              <a:t>. </a:t>
            </a:r>
            <a:r>
              <a:rPr lang="lt-LT" dirty="0" err="1"/>
              <a:t>Sipowicz</a:t>
            </a:r>
            <a:r>
              <a:rPr lang="lt-LT" dirty="0"/>
              <a:t> to </a:t>
            </a:r>
            <a:r>
              <a:rPr lang="lt-LT" dirty="0" err="1"/>
              <a:t>jeszcze</a:t>
            </a:r>
            <a:r>
              <a:rPr lang="lt-LT" dirty="0"/>
              <a:t> </a:t>
            </a:r>
            <a:r>
              <a:rPr lang="lt-LT" dirty="0" err="1"/>
              <a:t>krewny</a:t>
            </a:r>
            <a:r>
              <a:rPr lang="lt-LT" dirty="0"/>
              <a:t> </a:t>
            </a:r>
            <a:r>
              <a:rPr lang="lt-LT" dirty="0" err="1"/>
              <a:t>dziadka</a:t>
            </a:r>
            <a:r>
              <a:rPr lang="lt-LT" dirty="0"/>
              <a:t>, </a:t>
            </a:r>
            <a:r>
              <a:rPr lang="lt-LT" dirty="0" err="1"/>
              <a:t>ale</a:t>
            </a:r>
            <a:r>
              <a:rPr lang="lt-LT" dirty="0"/>
              <a:t> </a:t>
            </a:r>
            <a:r>
              <a:rPr lang="lt-LT" dirty="0" err="1"/>
              <a:t>za</a:t>
            </a:r>
            <a:r>
              <a:rPr lang="lt-LT" dirty="0"/>
              <a:t> </a:t>
            </a:r>
            <a:r>
              <a:rPr lang="lt-LT" b="1" dirty="0" err="1"/>
              <a:t>powstanie</a:t>
            </a:r>
            <a:r>
              <a:rPr lang="lt-LT" b="1" dirty="0"/>
              <a:t> </a:t>
            </a:r>
            <a:r>
              <a:rPr lang="lt-LT" b="1" dirty="0" err="1"/>
              <a:t>wywiezione</a:t>
            </a:r>
            <a:r>
              <a:rPr lang="lt-LT" dirty="0"/>
              <a:t> na </a:t>
            </a:r>
            <a:r>
              <a:rPr lang="lt-LT" dirty="0" err="1"/>
              <a:t>Sybir</a:t>
            </a:r>
            <a:r>
              <a:rPr lang="lt-LT" dirty="0"/>
              <a:t> i </a:t>
            </a:r>
            <a:r>
              <a:rPr lang="lt-LT" b="1" dirty="0" err="1"/>
              <a:t>konfiskowali</a:t>
            </a:r>
            <a:r>
              <a:rPr lang="lt-LT" b="1" dirty="0"/>
              <a:t> ten </a:t>
            </a:r>
            <a:r>
              <a:rPr lang="lt-LT" b="1" dirty="0" err="1"/>
              <a:t>dwor</a:t>
            </a:r>
            <a:r>
              <a:rPr lang="lt-LT" dirty="0"/>
              <a:t>. </a:t>
            </a:r>
            <a:r>
              <a:rPr lang="lt-LT" dirty="0" err="1"/>
              <a:t>Jednym</a:t>
            </a:r>
            <a:r>
              <a:rPr lang="lt-LT" dirty="0"/>
              <a:t> </a:t>
            </a:r>
            <a:r>
              <a:rPr lang="lt-LT" dirty="0" err="1"/>
              <a:t>słowem</a:t>
            </a:r>
            <a:r>
              <a:rPr lang="lt-LT" dirty="0"/>
              <a:t>, </a:t>
            </a:r>
            <a:r>
              <a:rPr lang="lt-LT" dirty="0" err="1"/>
              <a:t>zamożniejsze</a:t>
            </a:r>
            <a:r>
              <a:rPr lang="lt-LT" dirty="0"/>
              <a:t> </a:t>
            </a:r>
            <a:r>
              <a:rPr lang="lt-LT" dirty="0" err="1"/>
              <a:t>tutaj</a:t>
            </a:r>
            <a:r>
              <a:rPr lang="lt-LT" dirty="0"/>
              <a:t> byli, </a:t>
            </a:r>
            <a:r>
              <a:rPr lang="lt-LT" dirty="0" err="1"/>
              <a:t>było</a:t>
            </a:r>
            <a:r>
              <a:rPr lang="lt-LT" dirty="0"/>
              <a:t> </a:t>
            </a:r>
            <a:r>
              <a:rPr lang="lt-LT" dirty="0" err="1"/>
              <a:t>rozmajitych</a:t>
            </a:r>
            <a:r>
              <a:rPr lang="lt-LT" dirty="0"/>
              <a:t>, a </a:t>
            </a:r>
            <a:r>
              <a:rPr lang="lt-LT" dirty="0" err="1"/>
              <a:t>jednym</a:t>
            </a:r>
            <a:r>
              <a:rPr lang="lt-LT" dirty="0"/>
              <a:t> </a:t>
            </a:r>
            <a:r>
              <a:rPr lang="lt-LT" dirty="0" err="1"/>
              <a:t>słowem</a:t>
            </a:r>
            <a:r>
              <a:rPr lang="lt-LT" dirty="0"/>
              <a:t> </a:t>
            </a:r>
            <a:r>
              <a:rPr lang="lt-LT" dirty="0" err="1"/>
              <a:t>rozmajite</a:t>
            </a:r>
            <a:r>
              <a:rPr lang="lt-LT" dirty="0"/>
              <a:t>. </a:t>
            </a:r>
            <a:r>
              <a:rPr lang="lt-LT" dirty="0" err="1"/>
              <a:t>Teraz</a:t>
            </a:r>
            <a:r>
              <a:rPr lang="lt-LT" dirty="0"/>
              <a:t> </a:t>
            </a:r>
            <a:r>
              <a:rPr lang="lt-LT" dirty="0" err="1"/>
              <a:t>Polaków</a:t>
            </a:r>
            <a:r>
              <a:rPr lang="lt-LT" dirty="0"/>
              <a:t> </a:t>
            </a:r>
            <a:r>
              <a:rPr lang="lt-LT" dirty="0" err="1"/>
              <a:t>jeszcze</a:t>
            </a:r>
            <a:r>
              <a:rPr lang="lt-LT" dirty="0"/>
              <a:t> </a:t>
            </a:r>
            <a:r>
              <a:rPr lang="lt-LT" dirty="0" err="1"/>
              <a:t>jest</a:t>
            </a:r>
            <a:r>
              <a:rPr lang="lt-LT" dirty="0"/>
              <a:t>, </a:t>
            </a:r>
            <a:r>
              <a:rPr lang="lt-LT" dirty="0" err="1"/>
              <a:t>ale</a:t>
            </a:r>
            <a:r>
              <a:rPr lang="lt-LT" dirty="0"/>
              <a:t> </a:t>
            </a:r>
            <a:r>
              <a:rPr lang="lt-LT" b="1" dirty="0" err="1"/>
              <a:t>właściciela</a:t>
            </a:r>
            <a:r>
              <a:rPr lang="lt-LT" b="1" dirty="0"/>
              <a:t> to </a:t>
            </a:r>
            <a:r>
              <a:rPr lang="lt-LT" b="1" dirty="0" err="1"/>
              <a:t>chyba</a:t>
            </a:r>
            <a:r>
              <a:rPr lang="lt-LT" b="1" dirty="0"/>
              <a:t> </a:t>
            </a:r>
            <a:r>
              <a:rPr lang="lt-LT" b="1" dirty="0" err="1"/>
              <a:t>żadnego</a:t>
            </a:r>
            <a:r>
              <a:rPr lang="lt-LT" b="1" dirty="0"/>
              <a:t> </a:t>
            </a:r>
            <a:r>
              <a:rPr lang="lt-LT" b="1" dirty="0" err="1"/>
              <a:t>już</a:t>
            </a:r>
            <a:r>
              <a:rPr lang="lt-LT" b="1" dirty="0"/>
              <a:t> </a:t>
            </a:r>
            <a:r>
              <a:rPr lang="lt-LT" b="1" dirty="0" err="1"/>
              <a:t>nie</a:t>
            </a:r>
            <a:r>
              <a:rPr lang="lt-LT" b="1" dirty="0"/>
              <a:t> </a:t>
            </a:r>
            <a:r>
              <a:rPr lang="lt-LT" b="1" dirty="0" err="1"/>
              <a:t>ma</a:t>
            </a:r>
            <a:r>
              <a:rPr lang="lt-LT" dirty="0"/>
              <a:t>. [GA 1916, </a:t>
            </a:r>
            <a:r>
              <a:rPr lang="lt-LT" dirty="0" err="1"/>
              <a:t>Urniaże</a:t>
            </a:r>
            <a:r>
              <a:rPr lang="lt-LT" dirty="0"/>
              <a:t>, </a:t>
            </a:r>
            <a:r>
              <a:rPr lang="lt-LT" dirty="0" err="1"/>
              <a:t>rej</a:t>
            </a:r>
            <a:r>
              <a:rPr lang="lt-LT" dirty="0"/>
              <a:t>. </a:t>
            </a:r>
            <a:r>
              <a:rPr lang="lt-LT" dirty="0" err="1"/>
              <a:t>janowski</a:t>
            </a:r>
            <a:r>
              <a:rPr lang="lt-LT" dirty="0"/>
              <a:t>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6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Wielowarstwowość tekstu mówionego:</a:t>
            </a:r>
            <a:br>
              <a:rPr lang="pl-PL" b="1" dirty="0"/>
            </a:br>
            <a:r>
              <a:rPr lang="pl-PL" b="1" dirty="0"/>
              <a:t>postać narratora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263447" cy="4388811"/>
          </a:xfrm>
        </p:spPr>
        <p:txBody>
          <a:bodyPr>
            <a:normAutofit fontScale="25000" lnSpcReduction="20000"/>
          </a:bodyPr>
          <a:lstStyle/>
          <a:p>
            <a:r>
              <a:rPr lang="pl-PL" sz="9600" dirty="0"/>
              <a:t>Wątki odnoszące do osoby narratora, ukazujące jego relacje z obiektem i wydarzeniami, wplatanie historii powszechnej w historię własnego życia, która przez pryzmat historii jest interpretowana.</a:t>
            </a:r>
          </a:p>
          <a:p>
            <a:r>
              <a:rPr lang="pl-PL" sz="9600" b="1" dirty="0"/>
              <a:t>Narrator I </a:t>
            </a:r>
            <a:r>
              <a:rPr lang="pl-PL" sz="9600" dirty="0"/>
              <a:t>– bezpośredni, relacjonujący ogólnie, na podstawie wiedzy własnej</a:t>
            </a:r>
            <a:endParaRPr lang="en-US" sz="9600" dirty="0"/>
          </a:p>
          <a:p>
            <a:r>
              <a:rPr lang="pl-PL" sz="9600" b="1" dirty="0"/>
              <a:t>Narrator II </a:t>
            </a:r>
            <a:r>
              <a:rPr lang="pl-PL" sz="9600" dirty="0"/>
              <a:t>– pośredni (dziadek), który  był spokrewniony z jednym z właścicieli dworu</a:t>
            </a:r>
          </a:p>
          <a:p>
            <a:r>
              <a:rPr lang="lt-LT" sz="9600" dirty="0" err="1"/>
              <a:t>Dworków</a:t>
            </a:r>
            <a:r>
              <a:rPr lang="lt-LT" sz="9600" dirty="0"/>
              <a:t> </a:t>
            </a:r>
            <a:r>
              <a:rPr lang="lt-LT" sz="9600" b="1" dirty="0"/>
              <a:t>u </a:t>
            </a:r>
            <a:r>
              <a:rPr lang="lt-LT" sz="9600" b="1" dirty="0" err="1"/>
              <a:t>nas</a:t>
            </a:r>
            <a:r>
              <a:rPr lang="lt-LT" sz="9600" dirty="0"/>
              <a:t> </a:t>
            </a:r>
            <a:r>
              <a:rPr lang="lt-LT" sz="9600" dirty="0" err="1"/>
              <a:t>bardzo</a:t>
            </a:r>
            <a:r>
              <a:rPr lang="lt-LT" sz="9600" dirty="0"/>
              <a:t> </a:t>
            </a:r>
            <a:r>
              <a:rPr lang="lt-LT" sz="9600" dirty="0" err="1"/>
              <a:t>dużo</a:t>
            </a:r>
            <a:r>
              <a:rPr lang="lt-LT" sz="9600" dirty="0"/>
              <a:t> </a:t>
            </a:r>
            <a:r>
              <a:rPr lang="lt-LT" sz="9600" dirty="0" err="1"/>
              <a:t>było</a:t>
            </a:r>
            <a:r>
              <a:rPr lang="lt-LT" sz="9600" dirty="0"/>
              <a:t>, </a:t>
            </a:r>
            <a:r>
              <a:rPr lang="lt-LT" sz="9600" dirty="0" err="1"/>
              <a:t>naokoło</a:t>
            </a:r>
            <a:r>
              <a:rPr lang="lt-LT" sz="9600" dirty="0"/>
              <a:t> </a:t>
            </a:r>
            <a:r>
              <a:rPr lang="lt-LT" sz="9600" dirty="0" err="1"/>
              <a:t>dworki</a:t>
            </a:r>
            <a:r>
              <a:rPr lang="lt-LT" sz="9600" dirty="0"/>
              <a:t> byli. </a:t>
            </a:r>
            <a:r>
              <a:rPr lang="lt-LT" sz="9600" dirty="0" err="1"/>
              <a:t>Babiany</a:t>
            </a:r>
            <a:r>
              <a:rPr lang="lt-LT" sz="9600" dirty="0"/>
              <a:t>, </a:t>
            </a:r>
            <a:r>
              <a:rPr lang="lt-LT" sz="9600" dirty="0" err="1"/>
              <a:t>Berży</a:t>
            </a:r>
            <a:r>
              <a:rPr lang="lt-LT" sz="9600" dirty="0"/>
              <a:t> </a:t>
            </a:r>
            <a:r>
              <a:rPr lang="lt-LT" sz="9600" dirty="0" err="1"/>
              <a:t>Babińskiego</a:t>
            </a:r>
            <a:r>
              <a:rPr lang="lt-LT" sz="9600" dirty="0"/>
              <a:t>, </a:t>
            </a:r>
            <a:r>
              <a:rPr lang="lt-LT" sz="9600" dirty="0" err="1"/>
              <a:t>był</a:t>
            </a:r>
            <a:r>
              <a:rPr lang="lt-LT" sz="9600" dirty="0"/>
              <a:t> </a:t>
            </a:r>
            <a:r>
              <a:rPr lang="lt-LT" sz="9600" dirty="0" err="1"/>
              <a:t>dwór</a:t>
            </a:r>
            <a:r>
              <a:rPr lang="lt-LT" sz="9600" dirty="0"/>
              <a:t> </a:t>
            </a:r>
            <a:r>
              <a:rPr lang="lt-LT" sz="9600" dirty="0" err="1"/>
              <a:t>Strabejków</a:t>
            </a:r>
            <a:r>
              <a:rPr lang="lt-LT" sz="9600" dirty="0"/>
              <a:t>, </a:t>
            </a:r>
            <a:r>
              <a:rPr lang="lt-LT" sz="9600" dirty="0" err="1"/>
              <a:t>Minkiewiczów</a:t>
            </a:r>
            <a:r>
              <a:rPr lang="lt-LT" sz="9600" dirty="0"/>
              <a:t> i </a:t>
            </a:r>
            <a:r>
              <a:rPr lang="lt-LT" sz="9600" dirty="0" err="1"/>
              <a:t>Kimontów</a:t>
            </a:r>
            <a:r>
              <a:rPr lang="lt-LT" sz="9600" dirty="0"/>
              <a:t>, </a:t>
            </a:r>
            <a:r>
              <a:rPr lang="lt-LT" sz="9600" dirty="0" err="1"/>
              <a:t>dalej</a:t>
            </a:r>
            <a:r>
              <a:rPr lang="lt-LT" sz="9600" dirty="0"/>
              <a:t> </a:t>
            </a:r>
            <a:r>
              <a:rPr lang="lt-LT" sz="9600" dirty="0" err="1"/>
              <a:t>jeszcze</a:t>
            </a:r>
            <a:r>
              <a:rPr lang="lt-LT" sz="9600" dirty="0"/>
              <a:t> </a:t>
            </a:r>
            <a:r>
              <a:rPr lang="lt-LT" sz="9600" dirty="0" err="1"/>
              <a:t>Daukszy</a:t>
            </a:r>
            <a:r>
              <a:rPr lang="lt-LT" sz="9600" dirty="0"/>
              <a:t> to z </a:t>
            </a:r>
            <a:r>
              <a:rPr lang="lt-LT" sz="9600" dirty="0" err="1"/>
              <a:t>tej</a:t>
            </a:r>
            <a:r>
              <a:rPr lang="lt-LT" sz="9600" dirty="0"/>
              <a:t> </a:t>
            </a:r>
            <a:r>
              <a:rPr lang="lt-LT" sz="9600" dirty="0" err="1"/>
              <a:t>strony</a:t>
            </a:r>
            <a:r>
              <a:rPr lang="lt-LT" sz="9600" dirty="0"/>
              <a:t> </a:t>
            </a:r>
            <a:r>
              <a:rPr lang="lt-LT" sz="9600" dirty="0" err="1"/>
              <a:t>do</a:t>
            </a:r>
            <a:r>
              <a:rPr lang="lt-LT" sz="9600" dirty="0"/>
              <a:t> </a:t>
            </a:r>
            <a:r>
              <a:rPr lang="lt-LT" sz="9600" dirty="0" err="1"/>
              <a:t>rzeki</a:t>
            </a:r>
            <a:r>
              <a:rPr lang="lt-LT" sz="9600" dirty="0"/>
              <a:t>, </a:t>
            </a:r>
            <a:r>
              <a:rPr lang="lt-LT" sz="9600" b="1" dirty="0" err="1"/>
              <a:t>gdzie</a:t>
            </a:r>
            <a:r>
              <a:rPr lang="lt-LT" sz="9600" b="1" dirty="0"/>
              <a:t> </a:t>
            </a:r>
            <a:r>
              <a:rPr lang="lt-LT" sz="9600" b="1" dirty="0" err="1"/>
              <a:t>my</a:t>
            </a:r>
            <a:r>
              <a:rPr lang="lt-LT" sz="9600" dirty="0"/>
              <a:t>, a </a:t>
            </a:r>
            <a:r>
              <a:rPr lang="lt-LT" sz="9600" dirty="0" err="1"/>
              <a:t>naprzeciw</a:t>
            </a:r>
            <a:r>
              <a:rPr lang="lt-LT" sz="9600" dirty="0"/>
              <a:t> </a:t>
            </a:r>
            <a:r>
              <a:rPr lang="lt-LT" sz="9600" dirty="0" err="1"/>
              <a:t>za</a:t>
            </a:r>
            <a:r>
              <a:rPr lang="lt-LT" sz="9600" dirty="0"/>
              <a:t> </a:t>
            </a:r>
            <a:r>
              <a:rPr lang="lt-LT" sz="9600" dirty="0" err="1"/>
              <a:t>rzeką</a:t>
            </a:r>
            <a:r>
              <a:rPr lang="lt-LT" sz="9600" dirty="0"/>
              <a:t>, </a:t>
            </a:r>
            <a:r>
              <a:rPr lang="lt-LT" sz="9600" dirty="0" err="1"/>
              <a:t>Ruminie</a:t>
            </a:r>
            <a:r>
              <a:rPr lang="lt-LT" sz="9600" dirty="0"/>
              <a:t> to </a:t>
            </a:r>
            <a:r>
              <a:rPr lang="lt-LT" sz="9600" dirty="0" err="1"/>
              <a:t>kiedyś</a:t>
            </a:r>
            <a:r>
              <a:rPr lang="lt-LT" sz="9600" dirty="0"/>
              <a:t> byli, </a:t>
            </a:r>
            <a:r>
              <a:rPr lang="lt-LT" sz="9600" dirty="0" err="1"/>
              <a:t>należeli</a:t>
            </a:r>
            <a:r>
              <a:rPr lang="lt-LT" sz="9600" dirty="0"/>
              <a:t> </a:t>
            </a:r>
            <a:r>
              <a:rPr lang="lt-LT" sz="9600" dirty="0" err="1"/>
              <a:t>do</a:t>
            </a:r>
            <a:r>
              <a:rPr lang="lt-LT" sz="9600" dirty="0"/>
              <a:t> </a:t>
            </a:r>
            <a:r>
              <a:rPr lang="lt-LT" sz="9600" dirty="0" err="1"/>
              <a:t>Hieronima</a:t>
            </a:r>
            <a:r>
              <a:rPr lang="lt-LT" sz="9600" dirty="0"/>
              <a:t> </a:t>
            </a:r>
            <a:r>
              <a:rPr lang="lt-LT" sz="9600" dirty="0" err="1"/>
              <a:t>Sipowicza</a:t>
            </a:r>
            <a:r>
              <a:rPr lang="lt-LT" sz="9600" dirty="0"/>
              <a:t>. </a:t>
            </a:r>
            <a:r>
              <a:rPr lang="lt-LT" sz="9600" b="1" dirty="0" err="1"/>
              <a:t>Sipowicz</a:t>
            </a:r>
            <a:r>
              <a:rPr lang="lt-LT" sz="9600" b="1" dirty="0"/>
              <a:t> to </a:t>
            </a:r>
            <a:r>
              <a:rPr lang="lt-LT" sz="9600" b="1" dirty="0" err="1"/>
              <a:t>jeszcze</a:t>
            </a:r>
            <a:r>
              <a:rPr lang="lt-LT" sz="9600" b="1" dirty="0"/>
              <a:t> </a:t>
            </a:r>
            <a:r>
              <a:rPr lang="lt-LT" sz="9600" b="1" dirty="0" err="1"/>
              <a:t>krewny</a:t>
            </a:r>
            <a:r>
              <a:rPr lang="lt-LT" sz="9600" b="1" dirty="0"/>
              <a:t> </a:t>
            </a:r>
            <a:r>
              <a:rPr lang="lt-LT" sz="9600" b="1" dirty="0" err="1"/>
              <a:t>dziadka</a:t>
            </a:r>
            <a:r>
              <a:rPr lang="lt-LT" sz="9600" dirty="0"/>
              <a:t>, </a:t>
            </a:r>
            <a:r>
              <a:rPr lang="lt-LT" sz="9600" dirty="0" err="1"/>
              <a:t>ale</a:t>
            </a:r>
            <a:r>
              <a:rPr lang="lt-LT" sz="9600" dirty="0"/>
              <a:t> </a:t>
            </a:r>
            <a:r>
              <a:rPr lang="lt-LT" sz="9600" dirty="0" err="1"/>
              <a:t>za</a:t>
            </a:r>
            <a:r>
              <a:rPr lang="lt-LT" sz="9600" dirty="0"/>
              <a:t> </a:t>
            </a:r>
            <a:r>
              <a:rPr lang="lt-LT" sz="9600" dirty="0" err="1"/>
              <a:t>powstanie</a:t>
            </a:r>
            <a:r>
              <a:rPr lang="lt-LT" sz="9600" dirty="0"/>
              <a:t> </a:t>
            </a:r>
            <a:r>
              <a:rPr lang="lt-LT" sz="9600" dirty="0" err="1"/>
              <a:t>wywiezione</a:t>
            </a:r>
            <a:r>
              <a:rPr lang="lt-LT" sz="9600" dirty="0"/>
              <a:t> na </a:t>
            </a:r>
            <a:r>
              <a:rPr lang="lt-LT" sz="9600" dirty="0" err="1"/>
              <a:t>Sybir</a:t>
            </a:r>
            <a:r>
              <a:rPr lang="lt-LT" sz="9600" dirty="0"/>
              <a:t> i </a:t>
            </a:r>
            <a:r>
              <a:rPr lang="lt-LT" sz="9600" dirty="0" err="1"/>
              <a:t>konfiskowali</a:t>
            </a:r>
            <a:r>
              <a:rPr lang="lt-LT" sz="9600" dirty="0"/>
              <a:t> ten </a:t>
            </a:r>
            <a:r>
              <a:rPr lang="lt-LT" sz="9600" dirty="0" err="1"/>
              <a:t>dwor</a:t>
            </a:r>
            <a:r>
              <a:rPr lang="lt-LT" sz="9600" dirty="0"/>
              <a:t>. </a:t>
            </a:r>
            <a:r>
              <a:rPr lang="lt-LT" sz="9600" dirty="0" err="1"/>
              <a:t>Jednym</a:t>
            </a:r>
            <a:r>
              <a:rPr lang="lt-LT" sz="9600" dirty="0"/>
              <a:t> </a:t>
            </a:r>
            <a:r>
              <a:rPr lang="lt-LT" sz="9600" dirty="0" err="1"/>
              <a:t>słowem</a:t>
            </a:r>
            <a:r>
              <a:rPr lang="lt-LT" sz="9600" dirty="0"/>
              <a:t>, </a:t>
            </a:r>
            <a:r>
              <a:rPr lang="lt-LT" sz="9600" dirty="0" err="1"/>
              <a:t>zamożniejsze</a:t>
            </a:r>
            <a:r>
              <a:rPr lang="lt-LT" sz="9600" dirty="0"/>
              <a:t> </a:t>
            </a:r>
            <a:r>
              <a:rPr lang="lt-LT" sz="9600" dirty="0" err="1"/>
              <a:t>tutaj</a:t>
            </a:r>
            <a:r>
              <a:rPr lang="lt-LT" sz="9600" dirty="0"/>
              <a:t> byli, </a:t>
            </a:r>
            <a:r>
              <a:rPr lang="lt-LT" sz="9600" dirty="0" err="1"/>
              <a:t>było</a:t>
            </a:r>
            <a:r>
              <a:rPr lang="lt-LT" sz="9600" dirty="0"/>
              <a:t> </a:t>
            </a:r>
            <a:r>
              <a:rPr lang="lt-LT" sz="9600" dirty="0" err="1"/>
              <a:t>rozmajitych</a:t>
            </a:r>
            <a:r>
              <a:rPr lang="lt-LT" sz="9600" dirty="0"/>
              <a:t>, a </a:t>
            </a:r>
            <a:r>
              <a:rPr lang="lt-LT" sz="9600" dirty="0" err="1"/>
              <a:t>jednym</a:t>
            </a:r>
            <a:r>
              <a:rPr lang="lt-LT" sz="9600" dirty="0"/>
              <a:t> </a:t>
            </a:r>
            <a:r>
              <a:rPr lang="lt-LT" sz="9600" dirty="0" err="1"/>
              <a:t>słowem</a:t>
            </a:r>
            <a:r>
              <a:rPr lang="lt-LT" sz="9600" dirty="0"/>
              <a:t> </a:t>
            </a:r>
            <a:r>
              <a:rPr lang="lt-LT" sz="9600" dirty="0" err="1"/>
              <a:t>rozmajite</a:t>
            </a:r>
            <a:r>
              <a:rPr lang="lt-LT" sz="9600" dirty="0"/>
              <a:t>. </a:t>
            </a:r>
            <a:r>
              <a:rPr lang="lt-LT" sz="9600" dirty="0" err="1"/>
              <a:t>Teraz</a:t>
            </a:r>
            <a:r>
              <a:rPr lang="lt-LT" sz="9600" dirty="0"/>
              <a:t> </a:t>
            </a:r>
            <a:r>
              <a:rPr lang="lt-LT" sz="9600" dirty="0" err="1"/>
              <a:t>Polaków</a:t>
            </a:r>
            <a:r>
              <a:rPr lang="lt-LT" sz="9600" dirty="0"/>
              <a:t> </a:t>
            </a:r>
            <a:r>
              <a:rPr lang="lt-LT" sz="9600" dirty="0" err="1"/>
              <a:t>jeszcze</a:t>
            </a:r>
            <a:r>
              <a:rPr lang="lt-LT" sz="9600" dirty="0"/>
              <a:t> </a:t>
            </a:r>
            <a:r>
              <a:rPr lang="lt-LT" sz="9600" dirty="0" err="1"/>
              <a:t>jest</a:t>
            </a:r>
            <a:r>
              <a:rPr lang="lt-LT" sz="9600" dirty="0"/>
              <a:t>, </a:t>
            </a:r>
            <a:r>
              <a:rPr lang="lt-LT" sz="9600" dirty="0" err="1"/>
              <a:t>ale</a:t>
            </a:r>
            <a:r>
              <a:rPr lang="lt-LT" sz="9600" dirty="0"/>
              <a:t> </a:t>
            </a:r>
            <a:r>
              <a:rPr lang="lt-LT" sz="9600" dirty="0" err="1"/>
              <a:t>właściciela</a:t>
            </a:r>
            <a:r>
              <a:rPr lang="lt-LT" sz="9600" dirty="0"/>
              <a:t> to </a:t>
            </a:r>
            <a:r>
              <a:rPr lang="lt-LT" sz="9600" dirty="0" err="1"/>
              <a:t>chyba</a:t>
            </a:r>
            <a:r>
              <a:rPr lang="lt-LT" sz="9600" dirty="0"/>
              <a:t> </a:t>
            </a:r>
            <a:r>
              <a:rPr lang="lt-LT" sz="9600" dirty="0" err="1"/>
              <a:t>żadnego</a:t>
            </a:r>
            <a:r>
              <a:rPr lang="lt-LT" sz="9600" dirty="0"/>
              <a:t> </a:t>
            </a:r>
            <a:r>
              <a:rPr lang="lt-LT" sz="9600" dirty="0" err="1"/>
              <a:t>już</a:t>
            </a:r>
            <a:r>
              <a:rPr lang="lt-LT" sz="9600" dirty="0"/>
              <a:t> </a:t>
            </a:r>
            <a:r>
              <a:rPr lang="lt-LT" sz="9600" dirty="0" err="1"/>
              <a:t>nie</a:t>
            </a:r>
            <a:r>
              <a:rPr lang="lt-LT" sz="9600" dirty="0"/>
              <a:t> </a:t>
            </a:r>
            <a:r>
              <a:rPr lang="lt-LT" sz="9600" dirty="0" err="1"/>
              <a:t>ma</a:t>
            </a:r>
            <a:r>
              <a:rPr lang="lt-LT" sz="9600" dirty="0"/>
              <a:t>. [GA 1916, </a:t>
            </a:r>
            <a:r>
              <a:rPr lang="lt-LT" sz="9600" dirty="0" err="1"/>
              <a:t>Urniaże</a:t>
            </a:r>
            <a:r>
              <a:rPr lang="lt-LT" sz="9600" dirty="0"/>
              <a:t>, </a:t>
            </a:r>
            <a:r>
              <a:rPr lang="lt-LT" sz="9600" dirty="0" err="1"/>
              <a:t>rej</a:t>
            </a:r>
            <a:r>
              <a:rPr lang="lt-LT" sz="9600" dirty="0"/>
              <a:t>. </a:t>
            </a:r>
            <a:r>
              <a:rPr lang="lt-LT" sz="9600" dirty="0" err="1"/>
              <a:t>janowski</a:t>
            </a:r>
            <a:r>
              <a:rPr lang="lt-LT" sz="9600" dirty="0"/>
              <a:t>]</a:t>
            </a:r>
            <a:endParaRPr lang="en-US" sz="9600" dirty="0"/>
          </a:p>
          <a:p>
            <a:r>
              <a:rPr lang="lt-LT" sz="6200" dirty="0"/>
              <a:t> </a:t>
            </a:r>
            <a:endParaRPr lang="en-US" sz="6200" dirty="0"/>
          </a:p>
          <a:p>
            <a:r>
              <a:rPr lang="lt-LT" sz="6200" dirty="0"/>
              <a:t> </a:t>
            </a:r>
            <a:endParaRPr lang="en-US" sz="6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90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Bazowe wyobrażenia DWORU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" y="1845734"/>
            <a:ext cx="11499273" cy="441652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200000"/>
              </a:lnSpc>
            </a:pP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lt-LT" sz="3200" b="1" dirty="0" err="1">
                <a:solidFill>
                  <a:schemeClr val="accent1">
                    <a:lumMod val="75000"/>
                  </a:schemeClr>
                </a:solidFill>
              </a:rPr>
              <a:t>WYGLĄD</a:t>
            </a: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] </a:t>
            </a:r>
            <a:r>
              <a:rPr lang="lt-LT" sz="3200" dirty="0"/>
              <a:t>i </a:t>
            </a:r>
            <a:r>
              <a:rPr lang="lt-LT" sz="3200" dirty="0" err="1"/>
              <a:t>wątki-kolokacje</a:t>
            </a:r>
            <a:r>
              <a:rPr lang="lt-LT" sz="3200" dirty="0"/>
              <a:t> (</a:t>
            </a:r>
            <a:r>
              <a:rPr lang="lt-LT" sz="3200" dirty="0" err="1"/>
              <a:t>opis</a:t>
            </a:r>
            <a:r>
              <a:rPr lang="lt-LT" sz="3200" dirty="0"/>
              <a:t> </a:t>
            </a:r>
            <a:r>
              <a:rPr lang="lt-LT" sz="3200" dirty="0" err="1"/>
              <a:t>ogólny</a:t>
            </a:r>
            <a:r>
              <a:rPr lang="lt-LT" sz="3200" dirty="0"/>
              <a:t>, </a:t>
            </a:r>
            <a:r>
              <a:rPr lang="lt-LT" sz="3200" dirty="0" err="1"/>
              <a:t>inny</a:t>
            </a:r>
            <a:r>
              <a:rPr lang="lt-LT" sz="3200" dirty="0"/>
              <a:t> </a:t>
            </a:r>
            <a:r>
              <a:rPr lang="lt-LT" sz="3200" dirty="0" err="1"/>
              <a:t>świat</a:t>
            </a:r>
            <a:r>
              <a:rPr lang="lt-LT" sz="3200" dirty="0"/>
              <a:t> (</a:t>
            </a:r>
            <a:r>
              <a:rPr lang="lt-LT" sz="3200" dirty="0" err="1"/>
              <a:t>mitologizacja</a:t>
            </a:r>
            <a:r>
              <a:rPr lang="lt-LT" sz="3200" dirty="0"/>
              <a:t>), </a:t>
            </a:r>
            <a:r>
              <a:rPr lang="lt-LT" sz="3200" dirty="0" err="1"/>
              <a:t>niszczenie</a:t>
            </a:r>
            <a:r>
              <a:rPr lang="lt-LT" sz="3200" dirty="0"/>
              <a:t>) </a:t>
            </a:r>
            <a:endParaRPr lang="en-US" sz="3200" dirty="0"/>
          </a:p>
          <a:p>
            <a:pPr>
              <a:lnSpc>
                <a:spcPct val="200000"/>
              </a:lnSpc>
            </a:pP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lt-LT" sz="3200" b="1" dirty="0" err="1">
                <a:solidFill>
                  <a:schemeClr val="accent1">
                    <a:lumMod val="75000"/>
                  </a:schemeClr>
                </a:solidFill>
              </a:rPr>
              <a:t>PRZESTRZEN</a:t>
            </a: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3200" b="1" dirty="0" err="1">
                <a:solidFill>
                  <a:schemeClr val="accent1">
                    <a:lumMod val="75000"/>
                  </a:schemeClr>
                </a:solidFill>
              </a:rPr>
              <a:t>DWORSKA</a:t>
            </a: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] </a:t>
            </a:r>
            <a:r>
              <a:rPr lang="lt-LT" sz="3200" dirty="0"/>
              <a:t>(</a:t>
            </a:r>
            <a:r>
              <a:rPr lang="lt-LT" sz="3200" dirty="0" err="1"/>
              <a:t>kościół</a:t>
            </a:r>
            <a:r>
              <a:rPr lang="lt-LT" sz="3200" dirty="0"/>
              <a:t>, </a:t>
            </a:r>
            <a:r>
              <a:rPr lang="lt-LT" sz="3200" dirty="0" err="1"/>
              <a:t>cmentarz</a:t>
            </a:r>
            <a:r>
              <a:rPr lang="lt-LT" sz="3200" dirty="0"/>
              <a:t>, </a:t>
            </a:r>
            <a:r>
              <a:rPr lang="lt-LT" sz="3200" dirty="0" err="1"/>
              <a:t>młyn</a:t>
            </a:r>
            <a:r>
              <a:rPr lang="lt-LT" sz="3200" dirty="0"/>
              <a:t>, </a:t>
            </a:r>
            <a:r>
              <a:rPr lang="lt-LT" sz="3200" dirty="0" err="1"/>
              <a:t>karczma</a:t>
            </a:r>
            <a:r>
              <a:rPr lang="lt-LT" sz="3200" dirty="0"/>
              <a:t>) </a:t>
            </a:r>
            <a:endParaRPr lang="en-US" sz="3200" dirty="0"/>
          </a:p>
          <a:p>
            <a:pPr>
              <a:lnSpc>
                <a:spcPct val="200000"/>
              </a:lnSpc>
            </a:pP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lt-LT" sz="3200" b="1" dirty="0" err="1">
                <a:solidFill>
                  <a:schemeClr val="accent1">
                    <a:lumMod val="75000"/>
                  </a:schemeClr>
                </a:solidFill>
              </a:rPr>
              <a:t>ZWYCZAJE</a:t>
            </a: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3200" b="1" dirty="0" err="1">
                <a:solidFill>
                  <a:schemeClr val="accent1">
                    <a:lumMod val="75000"/>
                  </a:schemeClr>
                </a:solidFill>
              </a:rPr>
              <a:t>DWORSKIE</a:t>
            </a: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] </a:t>
            </a:r>
            <a:r>
              <a:rPr lang="lt-LT" sz="3200" dirty="0"/>
              <a:t>(bale, </a:t>
            </a:r>
            <a:r>
              <a:rPr lang="lt-LT" sz="3200" dirty="0" err="1"/>
              <a:t>spotkania</a:t>
            </a:r>
            <a:r>
              <a:rPr lang="lt-LT" sz="3200" dirty="0"/>
              <a:t>, </a:t>
            </a:r>
            <a:r>
              <a:rPr lang="lt-LT" sz="3200" dirty="0" err="1"/>
              <a:t>majówki</a:t>
            </a:r>
            <a:r>
              <a:rPr lang="lt-LT" sz="3200" dirty="0"/>
              <a:t>, </a:t>
            </a:r>
            <a:r>
              <a:rPr lang="lt-LT" sz="3200" dirty="0" err="1"/>
              <a:t>obrzędy</a:t>
            </a:r>
            <a:r>
              <a:rPr lang="lt-LT" sz="3200" dirty="0"/>
              <a:t> </a:t>
            </a:r>
            <a:r>
              <a:rPr lang="lt-LT" sz="3200" dirty="0" err="1"/>
              <a:t>doroczne</a:t>
            </a:r>
            <a:r>
              <a:rPr lang="lt-LT" sz="3200" dirty="0"/>
              <a:t>) </a:t>
            </a:r>
            <a:endParaRPr lang="en-US" sz="3200" dirty="0"/>
          </a:p>
          <a:p>
            <a:pPr>
              <a:lnSpc>
                <a:spcPct val="200000"/>
              </a:lnSpc>
            </a:pP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lt-LT" sz="3200" b="1" dirty="0" err="1">
                <a:solidFill>
                  <a:schemeClr val="accent1">
                    <a:lumMod val="75000"/>
                  </a:schemeClr>
                </a:solidFill>
              </a:rPr>
              <a:t>RELACJE</a:t>
            </a: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3200" b="1" dirty="0" err="1">
                <a:solidFill>
                  <a:schemeClr val="accent1">
                    <a:lumMod val="75000"/>
                  </a:schemeClr>
                </a:solidFill>
              </a:rPr>
              <a:t>MIĘDZY</a:t>
            </a: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3200" b="1" dirty="0" err="1">
                <a:solidFill>
                  <a:schemeClr val="accent1">
                    <a:lumMod val="75000"/>
                  </a:schemeClr>
                </a:solidFill>
              </a:rPr>
              <a:t>PANEM</a:t>
            </a: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lt-LT" sz="3200" b="1" dirty="0" err="1">
                <a:solidFill>
                  <a:schemeClr val="accent1">
                    <a:lumMod val="75000"/>
                  </a:schemeClr>
                </a:solidFill>
              </a:rPr>
              <a:t>CHŁOPEM</a:t>
            </a: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] </a:t>
            </a:r>
            <a:r>
              <a:rPr lang="lt-LT" sz="3200" dirty="0"/>
              <a:t>(</a:t>
            </a:r>
            <a:r>
              <a:rPr lang="lt-LT" sz="3200" dirty="0" err="1"/>
              <a:t>praca</a:t>
            </a:r>
            <a:r>
              <a:rPr lang="lt-LT" sz="3200" dirty="0"/>
              <a:t>,</a:t>
            </a:r>
            <a:r>
              <a:rPr lang="pl-PL" sz="3200" dirty="0"/>
              <a:t> </a:t>
            </a:r>
            <a:r>
              <a:rPr lang="lt-LT" sz="3200" dirty="0" err="1"/>
              <a:t>wynagrodzenie</a:t>
            </a:r>
            <a:r>
              <a:rPr lang="lt-LT" sz="3200" dirty="0"/>
              <a:t>, </a:t>
            </a:r>
            <a:r>
              <a:rPr lang="pl-PL" sz="3200" dirty="0"/>
              <a:t>opieka, </a:t>
            </a:r>
            <a:r>
              <a:rPr lang="lt-LT" sz="3200" dirty="0" err="1"/>
              <a:t>leczenie</a:t>
            </a:r>
            <a:r>
              <a:rPr lang="lt-LT" sz="3200" dirty="0"/>
              <a:t>) </a:t>
            </a:r>
            <a:endParaRPr lang="en-US" sz="3200" dirty="0"/>
          </a:p>
          <a:p>
            <a:pPr>
              <a:lnSpc>
                <a:spcPct val="200000"/>
              </a:lnSpc>
            </a:pP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lt-LT" sz="3200" b="1" dirty="0" err="1">
                <a:solidFill>
                  <a:schemeClr val="accent1">
                    <a:lumMod val="75000"/>
                  </a:schemeClr>
                </a:solidFill>
              </a:rPr>
              <a:t>TRANSFORMACJE</a:t>
            </a: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3200" b="1" dirty="0" err="1">
                <a:solidFill>
                  <a:schemeClr val="accent1">
                    <a:lumMod val="75000"/>
                  </a:schemeClr>
                </a:solidFill>
              </a:rPr>
              <a:t>DWORU</a:t>
            </a: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] </a:t>
            </a:r>
            <a:r>
              <a:rPr lang="lt-LT" sz="3200" dirty="0"/>
              <a:t>(kontora, </a:t>
            </a:r>
            <a:r>
              <a:rPr lang="lt-LT" sz="3200" dirty="0" err="1"/>
              <a:t>klub</a:t>
            </a:r>
            <a:r>
              <a:rPr lang="lt-LT" sz="3200" dirty="0"/>
              <a:t>, biblioteka, </a:t>
            </a:r>
            <a:r>
              <a:rPr lang="lt-LT" sz="3200" dirty="0" err="1"/>
              <a:t>spichlerz</a:t>
            </a:r>
            <a:r>
              <a:rPr lang="lt-LT" sz="3200" dirty="0"/>
              <a:t>) </a:t>
            </a:r>
            <a:endParaRPr lang="en-US" sz="3200" dirty="0"/>
          </a:p>
          <a:p>
            <a:pPr>
              <a:lnSpc>
                <a:spcPct val="200000"/>
              </a:lnSpc>
            </a:pP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lt-LT" sz="3200" b="1" dirty="0" err="1">
                <a:solidFill>
                  <a:schemeClr val="accent1">
                    <a:lumMod val="75000"/>
                  </a:schemeClr>
                </a:solidFill>
              </a:rPr>
              <a:t>LOSY</a:t>
            </a:r>
            <a:r>
              <a:rPr lang="lt-LT" sz="3200" b="1" dirty="0">
                <a:solidFill>
                  <a:schemeClr val="accent1">
                    <a:lumMod val="75000"/>
                  </a:schemeClr>
                </a:solidFill>
              </a:rPr>
              <a:t> PANA] </a:t>
            </a:r>
            <a:r>
              <a:rPr lang="lt-LT" sz="3200" dirty="0"/>
              <a:t>(</a:t>
            </a:r>
            <a:r>
              <a:rPr lang="lt-LT" sz="3200" dirty="0" err="1"/>
              <a:t>ubożenie</a:t>
            </a:r>
            <a:r>
              <a:rPr lang="lt-LT" sz="3200" dirty="0"/>
              <a:t>,</a:t>
            </a:r>
            <a:r>
              <a:rPr lang="pl-PL" sz="3200" dirty="0"/>
              <a:t> </a:t>
            </a:r>
            <a:r>
              <a:rPr lang="lt-LT" sz="3200" dirty="0" err="1"/>
              <a:t>wywózki</a:t>
            </a:r>
            <a:r>
              <a:rPr lang="lt-LT" sz="3200" dirty="0"/>
              <a:t>, </a:t>
            </a:r>
            <a:r>
              <a:rPr lang="lt-LT" sz="3200" dirty="0" err="1"/>
              <a:t>ucieczki</a:t>
            </a:r>
            <a:r>
              <a:rPr lang="lt-LT" sz="3200" dirty="0"/>
              <a:t>, </a:t>
            </a:r>
            <a:r>
              <a:rPr lang="lt-LT" sz="3200" dirty="0" err="1"/>
              <a:t>bicie</a:t>
            </a:r>
            <a:r>
              <a:rPr lang="lt-LT" sz="3200" dirty="0"/>
              <a:t> i </a:t>
            </a:r>
            <a:r>
              <a:rPr lang="lt-LT" sz="3200" dirty="0" err="1"/>
              <a:t>mordowanie</a:t>
            </a:r>
            <a:r>
              <a:rPr lang="lt-LT" sz="3200" dirty="0"/>
              <a:t>, </a:t>
            </a:r>
            <a:r>
              <a:rPr lang="lt-LT" sz="3200" dirty="0" err="1"/>
              <a:t>powroty</a:t>
            </a:r>
            <a:r>
              <a:rPr lang="lt-LT" sz="3200" dirty="0"/>
              <a:t> po </a:t>
            </a:r>
            <a:r>
              <a:rPr lang="lt-LT" sz="3200" dirty="0" err="1"/>
              <a:t>latach</a:t>
            </a:r>
            <a:r>
              <a:rPr lang="lt-LT" sz="2400" dirty="0"/>
              <a:t>)</a:t>
            </a:r>
            <a:endParaRPr lang="en-US" sz="2400" dirty="0"/>
          </a:p>
          <a:p>
            <a:r>
              <a:rPr lang="lt-LT" sz="3400" dirty="0"/>
              <a:t> 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5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lt-LT" b="1" dirty="0" err="1">
                <a:solidFill>
                  <a:schemeClr val="accent1">
                    <a:lumMod val="75000"/>
                  </a:schemeClr>
                </a:solidFill>
              </a:rPr>
              <a:t>WYGLĄD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To dwory byli pani, dwory byli, ja </a:t>
            </a:r>
            <a:r>
              <a:rPr lang="pl-PL" dirty="0" err="1"/>
              <a:t>pamientam</a:t>
            </a:r>
            <a:r>
              <a:rPr lang="pl-PL" dirty="0"/>
              <a:t> … dwory, </a:t>
            </a:r>
            <a:r>
              <a:rPr lang="pl-PL" dirty="0" err="1"/>
              <a:t>pamientam</a:t>
            </a:r>
            <a:r>
              <a:rPr lang="pl-PL" dirty="0"/>
              <a:t> </a:t>
            </a:r>
            <a:r>
              <a:rPr lang="pl-PL" dirty="0" err="1"/>
              <a:t>dwor</a:t>
            </a:r>
            <a:r>
              <a:rPr lang="pl-PL" dirty="0"/>
              <a:t> był, </a:t>
            </a:r>
            <a:r>
              <a:rPr lang="pl-PL" b="1" dirty="0" err="1"/>
              <a:t>piêkny</a:t>
            </a:r>
            <a:r>
              <a:rPr lang="pl-PL" b="1" dirty="0"/>
              <a:t> </a:t>
            </a:r>
            <a:r>
              <a:rPr lang="pl-PL" b="1" dirty="0" err="1"/>
              <a:t>dwor</a:t>
            </a:r>
            <a:r>
              <a:rPr lang="pl-PL" dirty="0"/>
              <a:t>, tam </a:t>
            </a:r>
            <a:r>
              <a:rPr lang="pl-PL" b="1" dirty="0" err="1"/>
              <a:t>Niawiaża</a:t>
            </a:r>
            <a:r>
              <a:rPr lang="pl-PL" b="1" dirty="0"/>
              <a:t> jaka </a:t>
            </a:r>
            <a:r>
              <a:rPr lang="pl-PL" b="1" dirty="0" err="1"/>
              <a:t>szedła</a:t>
            </a:r>
            <a:r>
              <a:rPr lang="pl-PL" dirty="0"/>
              <a:t>, </a:t>
            </a:r>
            <a:r>
              <a:rPr lang="pl-PL" dirty="0" err="1"/>
              <a:t>nu</a:t>
            </a:r>
            <a:r>
              <a:rPr lang="pl-PL" dirty="0"/>
              <a:t> </a:t>
            </a:r>
            <a:r>
              <a:rPr lang="pl-PL" dirty="0" err="1"/>
              <a:t>piêknie</a:t>
            </a:r>
            <a:r>
              <a:rPr lang="pl-PL" dirty="0"/>
              <a:t> była, ale jak </a:t>
            </a:r>
            <a:r>
              <a:rPr lang="pl-PL" dirty="0" err="1"/>
              <a:t>puwiedziec</a:t>
            </a:r>
            <a:r>
              <a:rPr lang="pl-PL" dirty="0"/>
              <a:t> </a:t>
            </a:r>
            <a:r>
              <a:rPr lang="pl-PL" u="sng" dirty="0"/>
              <a:t>nam nie do nosa była, jakby nie </a:t>
            </a:r>
            <a:r>
              <a:rPr lang="pl-PL" u="sng" dirty="0" err="1"/>
              <a:t>bylim</a:t>
            </a:r>
            <a:r>
              <a:rPr lang="pl-PL" u="sng" dirty="0"/>
              <a:t> takie bogate panie, bo nie </a:t>
            </a:r>
            <a:r>
              <a:rPr lang="pl-PL" u="sng" dirty="0" err="1"/>
              <a:t>bylim</a:t>
            </a:r>
            <a:r>
              <a:rPr lang="pl-PL" u="sng" dirty="0"/>
              <a:t> bogate, pracować ja chodziłam do dworu</a:t>
            </a:r>
            <a:r>
              <a:rPr lang="pl-PL" dirty="0"/>
              <a:t>, potem do </a:t>
            </a:r>
            <a:r>
              <a:rPr lang="pl-PL" dirty="0" err="1"/>
              <a:t>Sibiru</a:t>
            </a:r>
            <a:r>
              <a:rPr lang="pl-PL" dirty="0"/>
              <a:t> </a:t>
            </a:r>
            <a:r>
              <a:rPr lang="pl-PL" dirty="0" err="1"/>
              <a:t>powiezli</a:t>
            </a:r>
            <a:r>
              <a:rPr lang="pl-PL" dirty="0"/>
              <a:t>, w </a:t>
            </a:r>
            <a:r>
              <a:rPr lang="pl-PL" dirty="0" err="1"/>
              <a:t>Sibirze</a:t>
            </a:r>
            <a:r>
              <a:rPr lang="pl-PL" dirty="0"/>
              <a:t> jeszcze </a:t>
            </a:r>
            <a:r>
              <a:rPr lang="pl-PL" dirty="0" err="1"/>
              <a:t>pobylim</a:t>
            </a:r>
            <a:r>
              <a:rPr lang="pl-PL" dirty="0"/>
              <a:t> [</a:t>
            </a:r>
            <a:r>
              <a:rPr lang="pl-PL" dirty="0" err="1"/>
              <a:t>Bobty</a:t>
            </a:r>
            <a:r>
              <a:rPr lang="pl-PL" dirty="0"/>
              <a:t>, </a:t>
            </a:r>
            <a:r>
              <a:rPr lang="pl-PL" dirty="0" err="1"/>
              <a:t>PW</a:t>
            </a:r>
            <a:r>
              <a:rPr lang="pl-PL" dirty="0"/>
              <a:t>, Kobieta 1917]</a:t>
            </a:r>
            <a:endParaRPr lang="en-US" dirty="0"/>
          </a:p>
          <a:p>
            <a:r>
              <a:rPr lang="pl-PL" dirty="0"/>
              <a:t> </a:t>
            </a:r>
            <a:endParaRPr lang="en-US" dirty="0"/>
          </a:p>
          <a:p>
            <a:r>
              <a:rPr lang="pl-PL" dirty="0" err="1"/>
              <a:t>Uot</a:t>
            </a:r>
            <a:r>
              <a:rPr lang="pl-PL" dirty="0"/>
              <a:t> jak </a:t>
            </a:r>
            <a:r>
              <a:rPr lang="pl-PL" dirty="0" err="1"/>
              <a:t>pudzicie</a:t>
            </a:r>
            <a:r>
              <a:rPr lang="pl-PL" dirty="0"/>
              <a:t> tam </a:t>
            </a:r>
            <a:r>
              <a:rPr lang="pl-PL" dirty="0" err="1"/>
              <a:t>kułu</a:t>
            </a:r>
            <a:r>
              <a:rPr lang="pl-PL" dirty="0"/>
              <a:t> tego domu, tu </a:t>
            </a:r>
            <a:r>
              <a:rPr lang="pl-PL" dirty="0" err="1"/>
              <a:t>uot</a:t>
            </a:r>
            <a:r>
              <a:rPr lang="pl-PL" dirty="0"/>
              <a:t> ud drogi </a:t>
            </a:r>
            <a:r>
              <a:rPr lang="pl-PL" dirty="0" err="1"/>
              <a:t>pupatrzajcie</a:t>
            </a:r>
            <a:r>
              <a:rPr lang="pl-PL" dirty="0"/>
              <a:t>, tam tak </a:t>
            </a:r>
            <a:r>
              <a:rPr lang="pl-PL" b="1" dirty="0" err="1"/>
              <a:t>pienknie</a:t>
            </a:r>
            <a:r>
              <a:rPr lang="pl-PL" b="1" dirty="0"/>
              <a:t> </a:t>
            </a:r>
            <a:r>
              <a:rPr lang="pl-PL" b="1" dirty="0" err="1"/>
              <a:t>drzewy</a:t>
            </a:r>
            <a:r>
              <a:rPr lang="pl-PL" b="1" dirty="0"/>
              <a:t> grube</a:t>
            </a:r>
            <a:r>
              <a:rPr lang="pl-PL" dirty="0"/>
              <a:t>, tyko teraz już tam siło jest ich </a:t>
            </a:r>
            <a:r>
              <a:rPr lang="pl-PL" dirty="0" err="1"/>
              <a:t>wycienta</a:t>
            </a:r>
            <a:r>
              <a:rPr lang="pl-PL" dirty="0"/>
              <a:t>, </a:t>
            </a:r>
            <a:r>
              <a:rPr lang="pl-PL" dirty="0" err="1"/>
              <a:t>wykrujona</a:t>
            </a:r>
            <a:r>
              <a:rPr lang="pl-PL" dirty="0"/>
              <a:t>. </a:t>
            </a:r>
            <a:r>
              <a:rPr lang="pl-PL" dirty="0" err="1"/>
              <a:t>Nu</a:t>
            </a:r>
            <a:r>
              <a:rPr lang="pl-PL" dirty="0"/>
              <a:t> tam musi już oni może walili </a:t>
            </a:r>
            <a:r>
              <a:rPr lang="pl-PL" dirty="0" err="1"/>
              <a:t>sie</a:t>
            </a:r>
            <a:r>
              <a:rPr lang="pl-PL" dirty="0"/>
              <a:t>, może jakie, ni wiem. To mówi, </a:t>
            </a:r>
            <a:r>
              <a:rPr lang="pl-PL" b="1" dirty="0"/>
              <a:t>tam </a:t>
            </a:r>
            <a:r>
              <a:rPr lang="pl-PL" b="1" dirty="0" err="1"/>
              <a:t>stoł</a:t>
            </a:r>
            <a:r>
              <a:rPr lang="pl-PL" b="1" dirty="0"/>
              <a:t> był, tam oni </a:t>
            </a:r>
            <a:r>
              <a:rPr lang="pl-PL" b="1" dirty="0" err="1"/>
              <a:t>wieczórami</a:t>
            </a:r>
            <a:r>
              <a:rPr lang="pl-PL" b="1" dirty="0"/>
              <a:t> </a:t>
            </a:r>
            <a:r>
              <a:rPr lang="pl-PL" b="1" dirty="0" err="1"/>
              <a:t>zejdoń</a:t>
            </a:r>
            <a:r>
              <a:rPr lang="pl-PL" b="1" dirty="0"/>
              <a:t> </a:t>
            </a:r>
            <a:r>
              <a:rPr lang="pl-PL" b="1" dirty="0" err="1"/>
              <a:t>sie</a:t>
            </a:r>
            <a:r>
              <a:rPr lang="pl-PL" b="1" dirty="0"/>
              <a:t>, tam panowie, tam </a:t>
            </a:r>
            <a:r>
              <a:rPr lang="pl-PL" b="1" dirty="0" err="1"/>
              <a:t>panieńki</a:t>
            </a:r>
            <a:r>
              <a:rPr lang="pl-PL" b="1" dirty="0"/>
              <a:t> te i tam oni </a:t>
            </a:r>
            <a:r>
              <a:rPr lang="pl-PL" b="1" dirty="0" err="1"/>
              <a:t>ruzmawiali</a:t>
            </a:r>
            <a:r>
              <a:rPr lang="pl-PL" b="1" dirty="0"/>
              <a:t>, i tam oni </a:t>
            </a:r>
            <a:r>
              <a:rPr lang="pl-PL" b="1" dirty="0" err="1"/>
              <a:t>harbata</a:t>
            </a:r>
            <a:r>
              <a:rPr lang="pl-PL" b="1" dirty="0"/>
              <a:t> pili</a:t>
            </a:r>
            <a:r>
              <a:rPr lang="pl-PL" dirty="0"/>
              <a:t>, tam wszystko. </a:t>
            </a:r>
            <a:r>
              <a:rPr lang="pl-PL" u="sng" dirty="0"/>
              <a:t>A ta </a:t>
            </a:r>
            <a:r>
              <a:rPr lang="pl-PL" u="sng" dirty="0" err="1"/>
              <a:t>kubieta</a:t>
            </a:r>
            <a:r>
              <a:rPr lang="pl-PL" u="sng" dirty="0"/>
              <a:t>, to ona była za </a:t>
            </a:r>
            <a:r>
              <a:rPr lang="pl-PL" u="sng" dirty="0" err="1"/>
              <a:t>guspudynia</a:t>
            </a:r>
            <a:r>
              <a:rPr lang="pl-PL" u="sng" dirty="0"/>
              <a:t> tu w tym dworze i </a:t>
            </a:r>
            <a:r>
              <a:rPr lang="pl-PL" u="sng" dirty="0" err="1"/>
              <a:t>gutuwała</a:t>
            </a:r>
            <a:r>
              <a:rPr lang="pl-PL" u="sng" dirty="0"/>
              <a:t> tam ta </a:t>
            </a:r>
            <a:r>
              <a:rPr lang="pl-PL" u="sng" dirty="0" err="1"/>
              <a:t>arbata</a:t>
            </a:r>
            <a:r>
              <a:rPr lang="pl-PL" u="sng" dirty="0"/>
              <a:t> i tam jeść </a:t>
            </a:r>
            <a:r>
              <a:rPr lang="pl-PL" u="sng" dirty="0" err="1"/>
              <a:t>rubiła</a:t>
            </a:r>
            <a:r>
              <a:rPr lang="pl-PL" u="sng" dirty="0"/>
              <a:t> tam, </a:t>
            </a:r>
            <a:r>
              <a:rPr lang="pl-PL" u="sng" dirty="0" err="1"/>
              <a:t>nu</a:t>
            </a:r>
            <a:r>
              <a:rPr lang="pl-PL" u="sng" dirty="0"/>
              <a:t> </a:t>
            </a:r>
            <a:r>
              <a:rPr lang="pl-PL" u="sng" dirty="0" err="1"/>
              <a:t>nia</a:t>
            </a:r>
            <a:r>
              <a:rPr lang="pl-PL" u="sng" dirty="0"/>
              <a:t> wiem, co ona tam </a:t>
            </a:r>
            <a:r>
              <a:rPr lang="pl-PL" u="sng" dirty="0" err="1"/>
              <a:t>przygutawiała</a:t>
            </a:r>
            <a:r>
              <a:rPr lang="pl-PL" u="sng" dirty="0"/>
              <a:t> jeść</a:t>
            </a:r>
            <a:r>
              <a:rPr lang="pl-PL" dirty="0"/>
              <a:t>. Tyko </a:t>
            </a:r>
            <a:r>
              <a:rPr lang="pl-PL" dirty="0" err="1"/>
              <a:t>bardo</a:t>
            </a:r>
            <a:r>
              <a:rPr lang="pl-PL" dirty="0"/>
              <a:t> kucharki byli takie, już </a:t>
            </a:r>
            <a:r>
              <a:rPr lang="pl-PL" dirty="0" err="1"/>
              <a:t>bardo</a:t>
            </a:r>
            <a:r>
              <a:rPr lang="pl-PL" dirty="0"/>
              <a:t> umieli smaczna sucharki </a:t>
            </a:r>
            <a:r>
              <a:rPr lang="pl-PL" dirty="0" err="1"/>
              <a:t>piekć</a:t>
            </a:r>
            <a:r>
              <a:rPr lang="pl-PL" dirty="0"/>
              <a:t>. Tam </a:t>
            </a:r>
            <a:r>
              <a:rPr lang="pl-PL" b="1" dirty="0" err="1"/>
              <a:t>piaczywa</a:t>
            </a:r>
            <a:r>
              <a:rPr lang="pl-PL" b="1" dirty="0"/>
              <a:t> różna i z </a:t>
            </a:r>
            <a:r>
              <a:rPr lang="pl-PL" b="1" dirty="0" err="1"/>
              <a:t>miensa</a:t>
            </a:r>
            <a:r>
              <a:rPr lang="pl-PL" b="1" dirty="0"/>
              <a:t>, i z czego chcesz</a:t>
            </a:r>
            <a:r>
              <a:rPr lang="pl-PL" dirty="0"/>
              <a:t>. [</a:t>
            </a:r>
            <a:r>
              <a:rPr lang="pl-PL" dirty="0" err="1"/>
              <a:t>Bukańce</a:t>
            </a:r>
            <a:r>
              <a:rPr lang="pl-PL" dirty="0"/>
              <a:t>, </a:t>
            </a:r>
            <a:r>
              <a:rPr lang="pl-PL" dirty="0" err="1"/>
              <a:t>JP22</a:t>
            </a:r>
            <a:r>
              <a:rPr lang="pl-PL" dirty="0"/>
              <a:t>, Janów]</a:t>
            </a:r>
            <a:endParaRPr lang="en-US" dirty="0"/>
          </a:p>
          <a:p>
            <a:r>
              <a:rPr lang="pl-PL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4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6600"/>
            <a:ext cx="10088880" cy="1403655"/>
          </a:xfrm>
        </p:spPr>
        <p:txBody>
          <a:bodyPr/>
          <a:lstStyle/>
          <a:p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lt-LT" b="1" dirty="0" err="1">
                <a:solidFill>
                  <a:schemeClr val="accent1">
                    <a:lumMod val="75000"/>
                  </a:schemeClr>
                </a:solidFill>
              </a:rPr>
              <a:t>WYGLĄD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lt-LT" dirty="0"/>
              <a:t>A ten </a:t>
            </a:r>
            <a:r>
              <a:rPr lang="lt-LT" b="1" dirty="0" err="1"/>
              <a:t>dwor</a:t>
            </a:r>
            <a:r>
              <a:rPr lang="lt-LT" b="1" dirty="0"/>
              <a:t> </a:t>
            </a:r>
            <a:r>
              <a:rPr lang="lt-LT" b="1" dirty="0" err="1"/>
              <a:t>też</a:t>
            </a:r>
            <a:r>
              <a:rPr lang="lt-LT" b="1" dirty="0"/>
              <a:t> z </a:t>
            </a:r>
            <a:r>
              <a:rPr lang="lt-LT" b="1" dirty="0" err="1"/>
              <a:t>kamieniów</a:t>
            </a:r>
            <a:r>
              <a:rPr lang="lt-LT" b="1" dirty="0"/>
              <a:t> </a:t>
            </a:r>
            <a:r>
              <a:rPr lang="lt-LT" b="1" dirty="0" err="1"/>
              <a:t>zbudowany</a:t>
            </a:r>
            <a:r>
              <a:rPr lang="lt-LT" b="1" dirty="0"/>
              <a:t>, </a:t>
            </a:r>
            <a:r>
              <a:rPr lang="lt-LT" b="1" dirty="0" err="1"/>
              <a:t>ale</a:t>
            </a:r>
            <a:r>
              <a:rPr lang="lt-LT" b="1" dirty="0"/>
              <a:t> </a:t>
            </a:r>
            <a:r>
              <a:rPr lang="lt-LT" b="1" dirty="0" err="1"/>
              <a:t>aszcz`e</a:t>
            </a:r>
            <a:r>
              <a:rPr lang="lt-LT" b="1" dirty="0"/>
              <a:t> </a:t>
            </a:r>
            <a:r>
              <a:rPr lang="lt-LT" b="1" dirty="0" err="1"/>
              <a:t>grubsze</a:t>
            </a:r>
            <a:r>
              <a:rPr lang="lt-LT" b="1" dirty="0"/>
              <a:t> </a:t>
            </a:r>
            <a:r>
              <a:rPr lang="lt-LT" b="1" dirty="0" err="1"/>
              <a:t>ściany</a:t>
            </a:r>
            <a:r>
              <a:rPr lang="lt-LT" b="1" dirty="0"/>
              <a:t> </a:t>
            </a:r>
            <a:r>
              <a:rPr lang="lt-LT" b="1" dirty="0" err="1"/>
              <a:t>niażeli</a:t>
            </a:r>
            <a:r>
              <a:rPr lang="lt-LT" b="1" dirty="0"/>
              <a:t> </a:t>
            </a:r>
            <a:r>
              <a:rPr lang="lt-LT" b="1" dirty="0" err="1"/>
              <a:t>kuściołu</a:t>
            </a:r>
            <a:r>
              <a:rPr lang="lt-LT" dirty="0"/>
              <a:t>. </a:t>
            </a:r>
            <a:r>
              <a:rPr lang="lt-LT" dirty="0" err="1"/>
              <a:t>Też</a:t>
            </a:r>
            <a:r>
              <a:rPr lang="lt-LT" dirty="0"/>
              <a:t> z </a:t>
            </a:r>
            <a:r>
              <a:rPr lang="lt-LT" dirty="0" err="1"/>
              <a:t>kamieniów</a:t>
            </a:r>
            <a:r>
              <a:rPr lang="lt-LT" dirty="0"/>
              <a:t>. </a:t>
            </a:r>
            <a:r>
              <a:rPr lang="lt-LT" dirty="0" err="1"/>
              <a:t>Najdzicia</a:t>
            </a:r>
            <a:r>
              <a:rPr lang="lt-LT" dirty="0"/>
              <a:t> </a:t>
            </a:r>
            <a:r>
              <a:rPr lang="lt-LT" dirty="0" err="1"/>
              <a:t>teraz</a:t>
            </a:r>
            <a:r>
              <a:rPr lang="lt-LT" dirty="0"/>
              <a:t> tyko taki, </a:t>
            </a:r>
            <a:r>
              <a:rPr lang="lt-LT" dirty="0" err="1"/>
              <a:t>kuchnia</a:t>
            </a:r>
            <a:r>
              <a:rPr lang="lt-LT" dirty="0"/>
              <a:t> tam </a:t>
            </a:r>
            <a:r>
              <a:rPr lang="lt-LT" dirty="0" err="1"/>
              <a:t>była</a:t>
            </a:r>
            <a:r>
              <a:rPr lang="lt-LT" dirty="0"/>
              <a:t>, </a:t>
            </a:r>
            <a:r>
              <a:rPr lang="lt-LT" dirty="0" err="1"/>
              <a:t>spiżarnia</a:t>
            </a:r>
            <a:r>
              <a:rPr lang="lt-LT" dirty="0"/>
              <a:t> </a:t>
            </a:r>
            <a:r>
              <a:rPr lang="lt-LT" dirty="0" err="1"/>
              <a:t>nazywali</a:t>
            </a:r>
            <a:r>
              <a:rPr lang="lt-LT" dirty="0"/>
              <a:t>, to </a:t>
            </a:r>
            <a:r>
              <a:rPr lang="lt-LT" dirty="0" err="1"/>
              <a:t>teraz</a:t>
            </a:r>
            <a:r>
              <a:rPr lang="lt-LT" dirty="0"/>
              <a:t> i </a:t>
            </a:r>
            <a:r>
              <a:rPr lang="lt-LT" dirty="0" err="1"/>
              <a:t>widać</a:t>
            </a:r>
            <a:r>
              <a:rPr lang="lt-LT" dirty="0"/>
              <a:t> te </a:t>
            </a:r>
            <a:r>
              <a:rPr lang="lt-LT" dirty="0" err="1"/>
              <a:t>kamieni</a:t>
            </a:r>
            <a:r>
              <a:rPr lang="lt-LT" dirty="0"/>
              <a:t> tam. A </a:t>
            </a:r>
            <a:r>
              <a:rPr lang="lt-LT" b="1" dirty="0" err="1"/>
              <a:t>tuty</a:t>
            </a:r>
            <a:r>
              <a:rPr lang="lt-LT" b="1" dirty="0"/>
              <a:t> to </a:t>
            </a:r>
            <a:r>
              <a:rPr lang="lt-LT" b="1" dirty="0" err="1"/>
              <a:t>już</a:t>
            </a:r>
            <a:r>
              <a:rPr lang="lt-LT" b="1" dirty="0"/>
              <a:t> z </a:t>
            </a:r>
            <a:r>
              <a:rPr lang="lt-LT" b="1" dirty="0" err="1"/>
              <a:t>cegieł</a:t>
            </a:r>
            <a:r>
              <a:rPr lang="lt-LT" b="1" dirty="0"/>
              <a:t> </a:t>
            </a:r>
            <a:r>
              <a:rPr lang="lt-LT" b="1" dirty="0" err="1"/>
              <a:t>rubili</a:t>
            </a:r>
            <a:r>
              <a:rPr lang="lt-LT" dirty="0"/>
              <a:t>. </a:t>
            </a:r>
            <a:r>
              <a:rPr lang="lt-LT" u="sng" dirty="0" err="1"/>
              <a:t>Glina</a:t>
            </a:r>
            <a:r>
              <a:rPr lang="lt-LT" u="sng" dirty="0"/>
              <a:t> </a:t>
            </a:r>
            <a:r>
              <a:rPr lang="lt-LT" u="sng" dirty="0" err="1"/>
              <a:t>brali</a:t>
            </a:r>
            <a:r>
              <a:rPr lang="lt-LT" u="sng" dirty="0"/>
              <a:t> – nu </a:t>
            </a:r>
            <a:r>
              <a:rPr lang="lt-LT" u="sng" dirty="0" err="1"/>
              <a:t>już</a:t>
            </a:r>
            <a:r>
              <a:rPr lang="lt-LT" u="sng" dirty="0"/>
              <a:t> ja du </a:t>
            </a:r>
            <a:r>
              <a:rPr lang="lt-LT" u="sng" dirty="0" err="1"/>
              <a:t>dworu</a:t>
            </a:r>
            <a:r>
              <a:rPr lang="lt-LT" u="sng" dirty="0"/>
              <a:t> </a:t>
            </a:r>
            <a:r>
              <a:rPr lang="lt-LT" u="sng" dirty="0" err="1"/>
              <a:t>pujachałam</a:t>
            </a:r>
            <a:r>
              <a:rPr lang="lt-LT" u="sng" dirty="0"/>
              <a:t> – </a:t>
            </a:r>
            <a:r>
              <a:rPr lang="lt-LT" u="sng" dirty="0" err="1"/>
              <a:t>glina</a:t>
            </a:r>
            <a:r>
              <a:rPr lang="lt-LT" u="sng" dirty="0"/>
              <a:t> </a:t>
            </a:r>
            <a:r>
              <a:rPr lang="lt-LT" u="sng" dirty="0" err="1"/>
              <a:t>brali</a:t>
            </a:r>
            <a:r>
              <a:rPr lang="lt-LT" u="sng" dirty="0"/>
              <a:t> </a:t>
            </a:r>
            <a:r>
              <a:rPr lang="lt-LT" u="sng" dirty="0" err="1"/>
              <a:t>tuty</a:t>
            </a:r>
            <a:r>
              <a:rPr lang="lt-LT" u="sng" dirty="0"/>
              <a:t>, </a:t>
            </a:r>
            <a:r>
              <a:rPr lang="lt-LT" u="sng" dirty="0" err="1"/>
              <a:t>kupali</a:t>
            </a:r>
            <a:r>
              <a:rPr lang="lt-LT" u="sng" dirty="0"/>
              <a:t> tam i </a:t>
            </a:r>
            <a:r>
              <a:rPr lang="lt-LT" u="sng" dirty="0" err="1"/>
              <a:t>rubili</a:t>
            </a:r>
            <a:r>
              <a:rPr lang="lt-LT" u="sng" dirty="0"/>
              <a:t>.</a:t>
            </a:r>
            <a:r>
              <a:rPr lang="lt-LT" dirty="0"/>
              <a:t> Ale te </a:t>
            </a:r>
            <a:r>
              <a:rPr lang="lt-LT" dirty="0" err="1"/>
              <a:t>cegły</a:t>
            </a:r>
            <a:r>
              <a:rPr lang="lt-LT" dirty="0"/>
              <a:t>, </a:t>
            </a:r>
            <a:r>
              <a:rPr lang="lt-LT" dirty="0" err="1"/>
              <a:t>mówili</a:t>
            </a:r>
            <a:r>
              <a:rPr lang="lt-LT" dirty="0"/>
              <a:t> </a:t>
            </a:r>
            <a:r>
              <a:rPr lang="lt-LT" dirty="0" err="1"/>
              <a:t>meżczyźni</a:t>
            </a:r>
            <a:r>
              <a:rPr lang="lt-LT" dirty="0"/>
              <a:t>, </a:t>
            </a:r>
            <a:r>
              <a:rPr lang="lt-LT" dirty="0" err="1"/>
              <a:t>że</a:t>
            </a:r>
            <a:r>
              <a:rPr lang="lt-LT" dirty="0"/>
              <a:t> </a:t>
            </a:r>
            <a:r>
              <a:rPr lang="lt-LT" dirty="0" err="1"/>
              <a:t>oni</a:t>
            </a:r>
            <a:r>
              <a:rPr lang="lt-LT" dirty="0"/>
              <a:t> </a:t>
            </a:r>
            <a:r>
              <a:rPr lang="lt-LT" dirty="0" err="1"/>
              <a:t>nia</a:t>
            </a:r>
            <a:r>
              <a:rPr lang="lt-LT" dirty="0"/>
              <a:t> </a:t>
            </a:r>
            <a:r>
              <a:rPr lang="lt-LT" dirty="0" err="1"/>
              <a:t>palone</a:t>
            </a:r>
            <a:r>
              <a:rPr lang="lt-LT" dirty="0"/>
              <a:t> </a:t>
            </a:r>
            <a:r>
              <a:rPr lang="lt-LT" dirty="0" err="1"/>
              <a:t>jest</a:t>
            </a:r>
            <a:r>
              <a:rPr lang="lt-LT" dirty="0"/>
              <a:t>, </a:t>
            </a:r>
            <a:r>
              <a:rPr lang="lt-LT" dirty="0" err="1"/>
              <a:t>nia</a:t>
            </a:r>
            <a:r>
              <a:rPr lang="lt-LT" dirty="0"/>
              <a:t> </a:t>
            </a:r>
            <a:r>
              <a:rPr lang="lt-LT" dirty="0" err="1"/>
              <a:t>wypalone</a:t>
            </a:r>
            <a:r>
              <a:rPr lang="lt-LT" dirty="0"/>
              <a:t>, </a:t>
            </a:r>
            <a:r>
              <a:rPr lang="lt-LT" dirty="0" err="1"/>
              <a:t>tak</a:t>
            </a:r>
            <a:r>
              <a:rPr lang="lt-LT" dirty="0"/>
              <a:t> ot – </a:t>
            </a:r>
            <a:r>
              <a:rPr lang="lt-LT" dirty="0" err="1"/>
              <a:t>syrowe</a:t>
            </a:r>
            <a:r>
              <a:rPr lang="lt-LT" dirty="0"/>
              <a:t>. </a:t>
            </a:r>
            <a:r>
              <a:rPr lang="lt-LT" b="1" dirty="0"/>
              <a:t>Bardo </a:t>
            </a:r>
            <a:r>
              <a:rPr lang="lt-LT" b="1" dirty="0" err="1"/>
              <a:t>takie</a:t>
            </a:r>
            <a:r>
              <a:rPr lang="lt-LT" b="1" dirty="0"/>
              <a:t> </a:t>
            </a:r>
            <a:r>
              <a:rPr lang="lt-LT" b="1" dirty="0" err="1"/>
              <a:t>wielkia</a:t>
            </a:r>
            <a:r>
              <a:rPr lang="lt-LT" b="1" dirty="0"/>
              <a:t>, </a:t>
            </a:r>
            <a:r>
              <a:rPr lang="lt-LT" b="1" dirty="0" err="1"/>
              <a:t>ugromna</a:t>
            </a:r>
            <a:r>
              <a:rPr lang="lt-LT" b="1" dirty="0"/>
              <a:t> te </a:t>
            </a:r>
            <a:r>
              <a:rPr lang="lt-LT" b="1" dirty="0" err="1"/>
              <a:t>cegły</a:t>
            </a:r>
            <a:r>
              <a:rPr lang="lt-LT" dirty="0"/>
              <a:t>. Z </a:t>
            </a:r>
            <a:r>
              <a:rPr lang="lt-LT" dirty="0" err="1"/>
              <a:t>tych</a:t>
            </a:r>
            <a:r>
              <a:rPr lang="lt-LT" dirty="0"/>
              <a:t> </a:t>
            </a:r>
            <a:r>
              <a:rPr lang="lt-LT" dirty="0" err="1"/>
              <a:t>cegłów</a:t>
            </a:r>
            <a:r>
              <a:rPr lang="lt-LT" dirty="0"/>
              <a:t> </a:t>
            </a:r>
            <a:r>
              <a:rPr lang="lt-LT" dirty="0" err="1"/>
              <a:t>pustawili</a:t>
            </a:r>
            <a:r>
              <a:rPr lang="lt-LT" dirty="0"/>
              <a:t>. A </a:t>
            </a:r>
            <a:r>
              <a:rPr lang="lt-LT" dirty="0" err="1"/>
              <a:t>jak</a:t>
            </a:r>
            <a:r>
              <a:rPr lang="lt-LT" dirty="0"/>
              <a:t> </a:t>
            </a:r>
            <a:r>
              <a:rPr lang="lt-LT" dirty="0" err="1"/>
              <a:t>już</a:t>
            </a:r>
            <a:r>
              <a:rPr lang="lt-LT" dirty="0"/>
              <a:t>, tu </a:t>
            </a:r>
            <a:r>
              <a:rPr lang="lt-LT" u="sng" dirty="0"/>
              <a:t>ja </a:t>
            </a:r>
            <a:r>
              <a:rPr lang="lt-LT" u="sng" dirty="0" err="1"/>
              <a:t>według</a:t>
            </a:r>
            <a:r>
              <a:rPr lang="lt-LT" u="sng" dirty="0"/>
              <a:t> </a:t>
            </a:r>
            <a:r>
              <a:rPr lang="lt-LT" u="sng" dirty="0" err="1"/>
              <a:t>tych</a:t>
            </a:r>
            <a:r>
              <a:rPr lang="lt-LT" u="sng" dirty="0"/>
              <a:t> </a:t>
            </a:r>
            <a:r>
              <a:rPr lang="lt-LT" u="sng" dirty="0" err="1"/>
              <a:t>lat</a:t>
            </a:r>
            <a:r>
              <a:rPr lang="lt-LT" u="sng" dirty="0"/>
              <a:t> </a:t>
            </a:r>
            <a:r>
              <a:rPr lang="lt-LT" u="sng" dirty="0" err="1"/>
              <a:t>jak</a:t>
            </a:r>
            <a:r>
              <a:rPr lang="lt-LT" u="sng" dirty="0"/>
              <a:t> tam </a:t>
            </a:r>
            <a:r>
              <a:rPr lang="lt-LT" u="sng" dirty="0" err="1"/>
              <a:t>ublicza</a:t>
            </a:r>
            <a:r>
              <a:rPr lang="lt-LT" u="sng" dirty="0"/>
              <a:t>, </a:t>
            </a:r>
            <a:r>
              <a:rPr lang="lt-LT" u="sng" dirty="0" err="1"/>
              <a:t>Huten</a:t>
            </a:r>
            <a:r>
              <a:rPr lang="lt-LT" u="sng" dirty="0"/>
              <a:t> </a:t>
            </a:r>
            <a:r>
              <a:rPr lang="lt-LT" u="sng" dirty="0" err="1"/>
              <a:t>stawił</a:t>
            </a:r>
            <a:r>
              <a:rPr lang="lt-LT" u="sng" dirty="0"/>
              <a:t> </a:t>
            </a:r>
            <a:r>
              <a:rPr lang="lt-LT" u="sng" dirty="0" err="1"/>
              <a:t>wszystko</a:t>
            </a:r>
            <a:r>
              <a:rPr lang="lt-LT" dirty="0"/>
              <a:t>. </a:t>
            </a:r>
            <a:r>
              <a:rPr lang="lt-LT" dirty="0" err="1"/>
              <a:t>Był</a:t>
            </a:r>
            <a:r>
              <a:rPr lang="lt-LT" dirty="0"/>
              <a:t> </a:t>
            </a:r>
            <a:r>
              <a:rPr lang="lt-LT" dirty="0" err="1"/>
              <a:t>Skorców</a:t>
            </a:r>
            <a:r>
              <a:rPr lang="lt-LT" dirty="0"/>
              <a:t>, to </a:t>
            </a:r>
            <a:r>
              <a:rPr lang="lt-LT" dirty="0" err="1"/>
              <a:t>ni</a:t>
            </a:r>
            <a:r>
              <a:rPr lang="lt-LT" dirty="0"/>
              <a:t> </a:t>
            </a:r>
            <a:r>
              <a:rPr lang="lt-LT" dirty="0" err="1"/>
              <a:t>wiadomo</a:t>
            </a:r>
            <a:r>
              <a:rPr lang="lt-LT" dirty="0"/>
              <a:t>, </a:t>
            </a:r>
            <a:r>
              <a:rPr lang="lt-LT" dirty="0" err="1"/>
              <a:t>co</a:t>
            </a:r>
            <a:r>
              <a:rPr lang="lt-LT" dirty="0"/>
              <a:t> </a:t>
            </a:r>
            <a:r>
              <a:rPr lang="lt-LT" dirty="0" err="1"/>
              <a:t>on</a:t>
            </a:r>
            <a:r>
              <a:rPr lang="lt-LT" dirty="0"/>
              <a:t> tam </a:t>
            </a:r>
            <a:r>
              <a:rPr lang="lt-LT" dirty="0" err="1"/>
              <a:t>miał</a:t>
            </a:r>
            <a:r>
              <a:rPr lang="lt-LT" dirty="0"/>
              <a:t>, </a:t>
            </a:r>
            <a:r>
              <a:rPr lang="lt-LT" dirty="0" err="1"/>
              <a:t>może</a:t>
            </a:r>
            <a:r>
              <a:rPr lang="lt-LT" dirty="0"/>
              <a:t> </a:t>
            </a:r>
            <a:r>
              <a:rPr lang="lt-LT" dirty="0" err="1"/>
              <a:t>jaka</a:t>
            </a:r>
            <a:r>
              <a:rPr lang="lt-LT" dirty="0"/>
              <a:t> </a:t>
            </a:r>
            <a:r>
              <a:rPr lang="lt-LT" dirty="0" err="1"/>
              <a:t>chałupeczka</a:t>
            </a:r>
            <a:r>
              <a:rPr lang="lt-LT" dirty="0"/>
              <a:t> i </a:t>
            </a:r>
            <a:r>
              <a:rPr lang="lt-LT" dirty="0" err="1"/>
              <a:t>miał</a:t>
            </a:r>
            <a:r>
              <a:rPr lang="lt-LT" dirty="0"/>
              <a:t>. A tam </a:t>
            </a:r>
            <a:r>
              <a:rPr lang="lt-LT" dirty="0" err="1"/>
              <a:t>mugiły</a:t>
            </a:r>
            <a:r>
              <a:rPr lang="lt-LT" dirty="0"/>
              <a:t> byli </a:t>
            </a:r>
            <a:r>
              <a:rPr lang="lt-LT" dirty="0" err="1"/>
              <a:t>dawniej</a:t>
            </a:r>
            <a:r>
              <a:rPr lang="lt-LT" dirty="0"/>
              <a:t> </a:t>
            </a:r>
            <a:r>
              <a:rPr lang="lt-LT" dirty="0" err="1"/>
              <a:t>kalwińskia</a:t>
            </a:r>
            <a:r>
              <a:rPr lang="lt-LT" dirty="0"/>
              <a:t> na </a:t>
            </a:r>
            <a:r>
              <a:rPr lang="lt-LT" dirty="0" err="1"/>
              <a:t>tej</a:t>
            </a:r>
            <a:r>
              <a:rPr lang="lt-LT" dirty="0"/>
              <a:t> </a:t>
            </a:r>
            <a:r>
              <a:rPr lang="lt-LT" dirty="0" err="1"/>
              <a:t>zonie</a:t>
            </a:r>
            <a:r>
              <a:rPr lang="lt-LT" dirty="0"/>
              <a:t>, </a:t>
            </a:r>
            <a:r>
              <a:rPr lang="lt-LT" dirty="0" err="1"/>
              <a:t>gdzia</a:t>
            </a:r>
            <a:r>
              <a:rPr lang="lt-LT" dirty="0"/>
              <a:t> </a:t>
            </a:r>
            <a:r>
              <a:rPr lang="lt-LT" dirty="0" err="1"/>
              <a:t>teraz</a:t>
            </a:r>
            <a:r>
              <a:rPr lang="lt-LT" dirty="0"/>
              <a:t> tam </a:t>
            </a:r>
            <a:r>
              <a:rPr lang="lt-LT" dirty="0" err="1"/>
              <a:t>drzewo</a:t>
            </a:r>
            <a:r>
              <a:rPr lang="lt-LT" dirty="0"/>
              <a:t>. </a:t>
            </a:r>
            <a:r>
              <a:rPr lang="pl-PL" dirty="0"/>
              <a:t>[</a:t>
            </a:r>
            <a:r>
              <a:rPr lang="pl-PL" dirty="0" err="1"/>
              <a:t>Bukańce</a:t>
            </a:r>
            <a:r>
              <a:rPr lang="pl-PL" dirty="0"/>
              <a:t>, Janów, </a:t>
            </a:r>
            <a:r>
              <a:rPr lang="pl-PL" dirty="0" err="1"/>
              <a:t>JP22</a:t>
            </a:r>
            <a:r>
              <a:rPr lang="pl-PL" dirty="0"/>
              <a:t>]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0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lt-LT" b="1" dirty="0" err="1">
                <a:solidFill>
                  <a:schemeClr val="accent1">
                    <a:lumMod val="75000"/>
                  </a:schemeClr>
                </a:solidFill>
              </a:rPr>
              <a:t>PRZESTRZE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Ń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b="1" dirty="0" err="1">
                <a:solidFill>
                  <a:schemeClr val="accent1">
                    <a:lumMod val="75000"/>
                  </a:schemeClr>
                </a:solidFill>
              </a:rPr>
              <a:t>DWORSKA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 potem, że </a:t>
            </a:r>
            <a:r>
              <a:rPr lang="pl-PL" b="1" dirty="0"/>
              <a:t>pud </a:t>
            </a:r>
            <a:r>
              <a:rPr lang="pl-PL" b="1" dirty="0" err="1"/>
              <a:t>kuściołem</a:t>
            </a:r>
            <a:r>
              <a:rPr lang="pl-PL" b="1" dirty="0"/>
              <a:t> </a:t>
            </a:r>
            <a:r>
              <a:rPr lang="pl-PL" dirty="0"/>
              <a:t>jest jeszcze, i tam, że trumny stawili, że </a:t>
            </a:r>
            <a:r>
              <a:rPr lang="pl-PL" dirty="0" err="1"/>
              <a:t>chuwali</a:t>
            </a:r>
            <a:r>
              <a:rPr lang="pl-PL" dirty="0"/>
              <a:t>. </a:t>
            </a:r>
            <a:r>
              <a:rPr lang="pl-PL" dirty="0" err="1"/>
              <a:t>Nu</a:t>
            </a:r>
            <a:r>
              <a:rPr lang="pl-PL" dirty="0"/>
              <a:t> ja </a:t>
            </a:r>
            <a:r>
              <a:rPr lang="pl-PL" dirty="0" err="1"/>
              <a:t>nia</a:t>
            </a:r>
            <a:r>
              <a:rPr lang="pl-PL" dirty="0"/>
              <a:t> wiem. Ludzi </a:t>
            </a:r>
            <a:r>
              <a:rPr lang="pl-PL" dirty="0" err="1"/>
              <a:t>sprzeczajo</a:t>
            </a:r>
            <a:r>
              <a:rPr lang="pl-PL" dirty="0"/>
              <a:t>, że tam jest i dość </a:t>
            </a:r>
            <a:r>
              <a:rPr lang="pl-PL" b="1" dirty="0"/>
              <a:t>sklep taki, gdzie już tam panów </a:t>
            </a:r>
            <a:r>
              <a:rPr lang="pl-PL" b="1" dirty="0" err="1"/>
              <a:t>chuwali</a:t>
            </a:r>
            <a:r>
              <a:rPr lang="pl-PL" b="1" dirty="0"/>
              <a:t>, tam </a:t>
            </a:r>
            <a:r>
              <a:rPr lang="pl-PL" b="1" dirty="0" err="1"/>
              <a:t>prustego</a:t>
            </a:r>
            <a:r>
              <a:rPr lang="pl-PL" b="1" dirty="0"/>
              <a:t> ni </a:t>
            </a:r>
            <a:r>
              <a:rPr lang="pl-PL" b="1" dirty="0" err="1"/>
              <a:t>chuwali</a:t>
            </a:r>
            <a:r>
              <a:rPr lang="pl-PL" dirty="0"/>
              <a:t>. </a:t>
            </a:r>
            <a:r>
              <a:rPr lang="pl-PL" dirty="0" err="1"/>
              <a:t>Nu</a:t>
            </a:r>
            <a:r>
              <a:rPr lang="pl-PL" dirty="0"/>
              <a:t> </a:t>
            </a:r>
            <a:r>
              <a:rPr lang="pl-PL" u="sng" dirty="0"/>
              <a:t>tam w tych </a:t>
            </a:r>
            <a:r>
              <a:rPr lang="pl-PL" u="sng" dirty="0" err="1"/>
              <a:t>ksionżkach</a:t>
            </a:r>
            <a:r>
              <a:rPr lang="pl-PL" u="sng" dirty="0"/>
              <a:t>, co ja nalazłam, ale kiedy ja nalazłam </a:t>
            </a:r>
            <a:r>
              <a:rPr lang="pl-PL" u="sng" dirty="0" err="1"/>
              <a:t>siłu</a:t>
            </a:r>
            <a:r>
              <a:rPr lang="pl-PL" u="sng" dirty="0"/>
              <a:t> panów, to i ten sam Narbut </a:t>
            </a:r>
            <a:r>
              <a:rPr lang="pl-PL" u="sng" dirty="0" err="1"/>
              <a:t>puchuwany</a:t>
            </a:r>
            <a:r>
              <a:rPr lang="pl-PL" u="sng" dirty="0"/>
              <a:t> na </a:t>
            </a:r>
            <a:r>
              <a:rPr lang="pl-PL" u="sng" dirty="0" err="1"/>
              <a:t>smentarzu</a:t>
            </a:r>
            <a:r>
              <a:rPr lang="pl-PL" u="sng" dirty="0"/>
              <a:t>, </a:t>
            </a:r>
            <a:r>
              <a:rPr lang="pl-PL" u="sng" dirty="0" err="1"/>
              <a:t>Hutenowa</a:t>
            </a:r>
            <a:r>
              <a:rPr lang="pl-PL" u="sng" dirty="0"/>
              <a:t>, ona Siesicka, wychodzi aż z </a:t>
            </a:r>
            <a:r>
              <a:rPr lang="pl-PL" u="sng" dirty="0" err="1"/>
              <a:t>Siesik</a:t>
            </a:r>
            <a:r>
              <a:rPr lang="pl-PL" u="sng" dirty="0"/>
              <a:t>, i tuty </a:t>
            </a:r>
            <a:r>
              <a:rPr lang="pl-PL" u="sng" dirty="0" err="1"/>
              <a:t>puchuwana</a:t>
            </a:r>
            <a:r>
              <a:rPr lang="pl-PL" u="sng" dirty="0"/>
              <a:t> na naszym </a:t>
            </a:r>
            <a:r>
              <a:rPr lang="pl-PL" u="sng" dirty="0" err="1"/>
              <a:t>smentarzu</a:t>
            </a:r>
            <a:r>
              <a:rPr lang="pl-PL" dirty="0"/>
              <a:t>. I tak, </a:t>
            </a:r>
            <a:r>
              <a:rPr lang="pl-PL" dirty="0" err="1"/>
              <a:t>waikai</a:t>
            </a:r>
            <a:r>
              <a:rPr lang="pl-PL" dirty="0"/>
              <a:t>, </a:t>
            </a:r>
            <a:r>
              <a:rPr lang="pl-PL" dirty="0" err="1"/>
              <a:t>atkreipkit</a:t>
            </a:r>
            <a:r>
              <a:rPr lang="pl-PL" dirty="0"/>
              <a:t> </a:t>
            </a:r>
            <a:r>
              <a:rPr lang="pl-PL" dirty="0" err="1"/>
              <a:t>dėmėsį</a:t>
            </a:r>
            <a:r>
              <a:rPr lang="pl-PL" dirty="0"/>
              <a:t>, tam </a:t>
            </a:r>
            <a:r>
              <a:rPr lang="pl-PL" dirty="0" err="1"/>
              <a:t>pupatrzajcia</a:t>
            </a:r>
            <a:r>
              <a:rPr lang="pl-PL" dirty="0"/>
              <a:t> </a:t>
            </a:r>
            <a:r>
              <a:rPr lang="pl-PL" dirty="0" err="1"/>
              <a:t>uo</a:t>
            </a:r>
            <a:r>
              <a:rPr lang="pl-PL" dirty="0"/>
              <a:t> tak tego już Narbuta to krzyż taki jak i krzyż, </a:t>
            </a:r>
            <a:r>
              <a:rPr lang="pl-PL" dirty="0" err="1"/>
              <a:t>nu</a:t>
            </a:r>
            <a:r>
              <a:rPr lang="pl-PL" dirty="0"/>
              <a:t> on taki </a:t>
            </a:r>
            <a:r>
              <a:rPr lang="pl-PL" dirty="0" err="1"/>
              <a:t>zrubiony</a:t>
            </a:r>
            <a:r>
              <a:rPr lang="pl-PL" dirty="0"/>
              <a:t> i zapis jest z drugiej strony. </a:t>
            </a:r>
            <a:r>
              <a:rPr lang="pl-PL" b="1" dirty="0"/>
              <a:t>Z tej strony nic ni </a:t>
            </a:r>
            <a:r>
              <a:rPr lang="pl-PL" b="1" dirty="0" err="1"/>
              <a:t>znajdzicie</a:t>
            </a:r>
            <a:r>
              <a:rPr lang="pl-PL" b="1" dirty="0"/>
              <a:t>, gdzie wy ud </a:t>
            </a:r>
            <a:r>
              <a:rPr lang="pl-PL" b="1" dirty="0" err="1"/>
              <a:t>smentarza</a:t>
            </a:r>
            <a:r>
              <a:rPr lang="pl-PL" b="1" dirty="0"/>
              <a:t> </a:t>
            </a:r>
            <a:r>
              <a:rPr lang="pl-PL" b="1" dirty="0" err="1"/>
              <a:t>dujdzicie</a:t>
            </a:r>
            <a:r>
              <a:rPr lang="pl-PL" b="1" dirty="0"/>
              <a:t> </a:t>
            </a:r>
            <a:r>
              <a:rPr lang="pl-PL" b="1" dirty="0" err="1"/>
              <a:t>du</a:t>
            </a:r>
            <a:r>
              <a:rPr lang="pl-PL" b="1" dirty="0"/>
              <a:t> niego, to tu nic ni </a:t>
            </a:r>
            <a:r>
              <a:rPr lang="pl-PL" b="1" dirty="0" err="1"/>
              <a:t>znajdzicie</a:t>
            </a:r>
            <a:r>
              <a:rPr lang="pl-PL" b="1" dirty="0"/>
              <a:t>, ale z drugiej strony </a:t>
            </a:r>
            <a:r>
              <a:rPr lang="pl-PL" b="1" dirty="0" err="1"/>
              <a:t>zajdzicie</a:t>
            </a:r>
            <a:r>
              <a:rPr lang="pl-PL" b="1" dirty="0"/>
              <a:t> i tam jest zapisane, że Narbut i </a:t>
            </a:r>
            <a:r>
              <a:rPr lang="pl-PL" b="1" dirty="0" err="1"/>
              <a:t>famila</a:t>
            </a:r>
            <a:r>
              <a:rPr lang="pl-PL" b="1" dirty="0"/>
              <a:t> </a:t>
            </a:r>
            <a:r>
              <a:rPr lang="pl-PL" b="1" dirty="0" err="1"/>
              <a:t>jegu</a:t>
            </a:r>
            <a:r>
              <a:rPr lang="pl-PL" dirty="0"/>
              <a:t>, i </a:t>
            </a:r>
            <a:r>
              <a:rPr lang="pl-PL" dirty="0" err="1"/>
              <a:t>imia</a:t>
            </a:r>
            <a:r>
              <a:rPr lang="pl-PL" dirty="0"/>
              <a:t>, i kiedy on rodził sia</a:t>
            </a:r>
            <a:r>
              <a:rPr lang="pl-PL" u="sng" dirty="0"/>
              <a:t>. I potem jest taki kamień, ale on </a:t>
            </a:r>
            <a:r>
              <a:rPr lang="pl-PL" u="sng" dirty="0" err="1"/>
              <a:t>uo</a:t>
            </a:r>
            <a:r>
              <a:rPr lang="pl-PL" u="sng" dirty="0"/>
              <a:t> tak </a:t>
            </a:r>
            <a:r>
              <a:rPr lang="pl-PL" u="sng" dirty="0" err="1"/>
              <a:t>uo</a:t>
            </a:r>
            <a:r>
              <a:rPr lang="pl-PL" u="sng" dirty="0"/>
              <a:t> leży i nie </a:t>
            </a:r>
            <a:r>
              <a:rPr lang="pl-PL" u="sng" dirty="0" err="1"/>
              <a:t>bardo</a:t>
            </a:r>
            <a:r>
              <a:rPr lang="pl-PL" u="sng" dirty="0"/>
              <a:t> wysoki taki, </a:t>
            </a:r>
            <a:r>
              <a:rPr lang="pl-PL" u="sng" dirty="0" err="1"/>
              <a:t>uo</a:t>
            </a:r>
            <a:r>
              <a:rPr lang="pl-PL" u="sng" dirty="0"/>
              <a:t> </a:t>
            </a:r>
            <a:r>
              <a:rPr lang="pl-PL" u="sng" dirty="0" err="1"/>
              <a:t>tyla</a:t>
            </a:r>
            <a:r>
              <a:rPr lang="pl-PL" u="sng" dirty="0"/>
              <a:t> wyżyny leży i tam litery </a:t>
            </a:r>
            <a:r>
              <a:rPr lang="pl-PL" u="sng" dirty="0" err="1"/>
              <a:t>wszyskia</a:t>
            </a:r>
            <a:r>
              <a:rPr lang="pl-PL" u="sng" dirty="0"/>
              <a:t> wypisana </a:t>
            </a:r>
            <a:r>
              <a:rPr lang="pl-PL" dirty="0"/>
              <a:t>i </a:t>
            </a:r>
            <a:r>
              <a:rPr lang="pl-PL" u="sng" dirty="0"/>
              <a:t>ja zrozumiałam, że tam jest ona Siesicka, </a:t>
            </a:r>
            <a:r>
              <a:rPr lang="pl-PL" u="sng" dirty="0" err="1"/>
              <a:t>Siesik</a:t>
            </a:r>
            <a:r>
              <a:rPr lang="pl-PL" u="sng" dirty="0"/>
              <a:t>, </a:t>
            </a:r>
            <a:r>
              <a:rPr lang="pl-PL" u="sng" dirty="0" err="1"/>
              <a:t>moża</a:t>
            </a:r>
            <a:r>
              <a:rPr lang="pl-PL" u="sng" dirty="0"/>
              <a:t>, ci </a:t>
            </a:r>
            <a:r>
              <a:rPr lang="pl-PL" u="sng" dirty="0" err="1"/>
              <a:t>skond</a:t>
            </a:r>
            <a:r>
              <a:rPr lang="pl-PL" u="sng" dirty="0"/>
              <a:t>, ja ni wiem. </a:t>
            </a:r>
            <a:r>
              <a:rPr lang="pl-PL" u="sng" dirty="0" err="1"/>
              <a:t>Siesiki</a:t>
            </a:r>
            <a:r>
              <a:rPr lang="pl-PL" u="sng" dirty="0"/>
              <a:t> jest tak za </a:t>
            </a:r>
            <a:r>
              <a:rPr lang="pl-PL" u="sng" dirty="0" err="1"/>
              <a:t>dziesieńć</a:t>
            </a:r>
            <a:r>
              <a:rPr lang="pl-PL" u="sng" dirty="0"/>
              <a:t> kilometry. </a:t>
            </a:r>
            <a:r>
              <a:rPr lang="pl-PL" dirty="0" err="1"/>
              <a:t>Siesikai</a:t>
            </a:r>
            <a:r>
              <a:rPr lang="pl-PL" dirty="0"/>
              <a:t>, </a:t>
            </a:r>
            <a:r>
              <a:rPr lang="pl-PL" dirty="0" err="1"/>
              <a:t>żinot</a:t>
            </a:r>
            <a:r>
              <a:rPr lang="pl-PL" dirty="0"/>
              <a:t>? </a:t>
            </a:r>
            <a:r>
              <a:rPr lang="pl-PL" dirty="0" err="1"/>
              <a:t>Nu</a:t>
            </a:r>
            <a:r>
              <a:rPr lang="pl-PL" dirty="0"/>
              <a:t> to, że Siesicka. Ale że </a:t>
            </a:r>
            <a:r>
              <a:rPr lang="pl-PL" dirty="0" err="1"/>
              <a:t>Siesickia</a:t>
            </a:r>
            <a:r>
              <a:rPr lang="pl-PL" dirty="0"/>
              <a:t> tu żyli. [</a:t>
            </a:r>
            <a:r>
              <a:rPr lang="pl-PL" dirty="0" err="1"/>
              <a:t>Bukańce</a:t>
            </a:r>
            <a:r>
              <a:rPr lang="pl-PL" dirty="0"/>
              <a:t>, </a:t>
            </a:r>
            <a:r>
              <a:rPr lang="pl-PL" dirty="0" err="1"/>
              <a:t>JP22</a:t>
            </a:r>
            <a:r>
              <a:rPr lang="pl-PL" dirty="0"/>
              <a:t>, Janów]</a:t>
            </a:r>
            <a:endParaRPr lang="en-US" dirty="0"/>
          </a:p>
          <a:p>
            <a:r>
              <a:rPr lang="lt-LT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70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lt-LT" b="1" dirty="0" err="1">
                <a:solidFill>
                  <a:schemeClr val="accent1">
                    <a:lumMod val="75000"/>
                  </a:schemeClr>
                </a:solidFill>
              </a:rPr>
              <a:t>PRZESTRZE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Ń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b="1" dirty="0" err="1">
                <a:solidFill>
                  <a:schemeClr val="accent1">
                    <a:lumMod val="75000"/>
                  </a:schemeClr>
                </a:solidFill>
              </a:rPr>
              <a:t>DWORSKA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Tu na tym </a:t>
            </a:r>
            <a:r>
              <a:rPr lang="pl-PL" dirty="0" err="1"/>
              <a:t>kańcie</a:t>
            </a:r>
            <a:r>
              <a:rPr lang="pl-PL" dirty="0"/>
              <a:t> ten </a:t>
            </a:r>
            <a:r>
              <a:rPr lang="pl-PL" b="1" dirty="0"/>
              <a:t>pan </a:t>
            </a:r>
            <a:r>
              <a:rPr lang="pl-PL" b="1" dirty="0" err="1"/>
              <a:t>pustawił</a:t>
            </a:r>
            <a:r>
              <a:rPr lang="pl-PL" b="1" dirty="0"/>
              <a:t> jeszcze karczma</a:t>
            </a:r>
            <a:r>
              <a:rPr lang="pl-PL" dirty="0"/>
              <a:t>, </a:t>
            </a:r>
            <a:r>
              <a:rPr lang="pl-PL" dirty="0" err="1"/>
              <a:t>nu</a:t>
            </a:r>
            <a:r>
              <a:rPr lang="pl-PL" dirty="0"/>
              <a:t> </a:t>
            </a:r>
            <a:r>
              <a:rPr lang="pl-PL" dirty="0" err="1"/>
              <a:t>jo</a:t>
            </a:r>
            <a:r>
              <a:rPr lang="pl-PL" dirty="0"/>
              <a:t>, karczma </a:t>
            </a:r>
            <a:r>
              <a:rPr lang="pl-PL" dirty="0" err="1"/>
              <a:t>pustawił</a:t>
            </a:r>
            <a:r>
              <a:rPr lang="pl-PL" dirty="0"/>
              <a:t>. I też z tych </a:t>
            </a:r>
            <a:r>
              <a:rPr lang="pl-PL" dirty="0" err="1"/>
              <a:t>kamieniów</a:t>
            </a:r>
            <a:r>
              <a:rPr lang="pl-PL" dirty="0"/>
              <a:t> i z </a:t>
            </a:r>
            <a:r>
              <a:rPr lang="pl-PL" dirty="0" err="1"/>
              <a:t>cegłów</a:t>
            </a:r>
            <a:r>
              <a:rPr lang="pl-PL" dirty="0"/>
              <a:t>. Jak ja </a:t>
            </a:r>
            <a:r>
              <a:rPr lang="pl-PL" dirty="0" err="1"/>
              <a:t>dziciuk</a:t>
            </a:r>
            <a:r>
              <a:rPr lang="pl-PL" dirty="0"/>
              <a:t> byłam, to </a:t>
            </a:r>
            <a:r>
              <a:rPr lang="pl-PL" u="sng" dirty="0"/>
              <a:t>tam </a:t>
            </a:r>
            <a:r>
              <a:rPr lang="pl-PL" u="sng" dirty="0" err="1"/>
              <a:t>krama</a:t>
            </a:r>
            <a:r>
              <a:rPr lang="pl-PL" u="sng" dirty="0"/>
              <a:t> </a:t>
            </a:r>
            <a:r>
              <a:rPr lang="pl-PL" u="sng" dirty="0" err="1"/>
              <a:t>potam</a:t>
            </a:r>
            <a:r>
              <a:rPr lang="pl-PL" u="sng" dirty="0"/>
              <a:t> była, to mama </a:t>
            </a:r>
            <a:r>
              <a:rPr lang="pl-PL" u="sng" dirty="0" err="1"/>
              <a:t>pusyłała</a:t>
            </a:r>
            <a:r>
              <a:rPr lang="pl-PL" u="sng" dirty="0"/>
              <a:t> tam kupić cokolwiek</a:t>
            </a:r>
            <a:r>
              <a:rPr lang="pl-PL" dirty="0"/>
              <a:t>, tam drożdży, ci drzewo </a:t>
            </a:r>
            <a:r>
              <a:rPr lang="pl-PL" dirty="0" err="1"/>
              <a:t>du</a:t>
            </a:r>
            <a:r>
              <a:rPr lang="pl-PL" dirty="0"/>
              <a:t> tego kramu. To tam, </a:t>
            </a:r>
            <a:r>
              <a:rPr lang="pl-PL" u="sng" dirty="0"/>
              <a:t>ja </a:t>
            </a:r>
            <a:r>
              <a:rPr lang="pl-PL" u="sng" dirty="0" err="1"/>
              <a:t>pamientam</a:t>
            </a:r>
            <a:r>
              <a:rPr lang="pl-PL" u="sng" dirty="0"/>
              <a:t>, </a:t>
            </a:r>
            <a:r>
              <a:rPr lang="pl-PL" b="1" dirty="0"/>
              <a:t>stodoła taka była</a:t>
            </a:r>
            <a:r>
              <a:rPr lang="pl-PL" dirty="0"/>
              <a:t>, a tu ta droga, </a:t>
            </a:r>
            <a:r>
              <a:rPr lang="pl-PL" dirty="0" err="1"/>
              <a:t>uo</a:t>
            </a:r>
            <a:r>
              <a:rPr lang="pl-PL" dirty="0"/>
              <a:t> jak </a:t>
            </a:r>
            <a:r>
              <a:rPr lang="pl-PL" dirty="0" err="1"/>
              <a:t>Bukancy</a:t>
            </a:r>
            <a:r>
              <a:rPr lang="pl-PL" dirty="0"/>
              <a:t> i Wilna, to tuta </a:t>
            </a:r>
            <a:r>
              <a:rPr lang="pl-PL" dirty="0" err="1"/>
              <a:t>Pietierburska</a:t>
            </a:r>
            <a:r>
              <a:rPr lang="pl-PL" dirty="0"/>
              <a:t> droga nazywała sia. </a:t>
            </a:r>
            <a:r>
              <a:rPr lang="pl-PL" b="1" dirty="0"/>
              <a:t>To tu </a:t>
            </a:r>
            <a:r>
              <a:rPr lang="pl-PL" b="1" dirty="0" err="1"/>
              <a:t>bardo</a:t>
            </a:r>
            <a:r>
              <a:rPr lang="pl-PL" b="1" dirty="0"/>
              <a:t> </a:t>
            </a:r>
            <a:r>
              <a:rPr lang="pl-PL" b="1" dirty="0" err="1"/>
              <a:t>przajażdżali</a:t>
            </a:r>
            <a:r>
              <a:rPr lang="pl-PL" b="1" dirty="0"/>
              <a:t> siło ludzi, jechali </a:t>
            </a:r>
            <a:r>
              <a:rPr lang="pl-PL" b="1" dirty="0" err="1"/>
              <a:t>du</a:t>
            </a:r>
            <a:r>
              <a:rPr lang="pl-PL" b="1" dirty="0"/>
              <a:t> Wilna, z Wilna, </a:t>
            </a:r>
            <a:r>
              <a:rPr lang="pl-PL" b="1" dirty="0" err="1"/>
              <a:t>du</a:t>
            </a:r>
            <a:r>
              <a:rPr lang="pl-PL" b="1" dirty="0"/>
              <a:t> Warszawa, z Warszawa, </a:t>
            </a:r>
            <a:r>
              <a:rPr lang="pl-PL" b="1" dirty="0" err="1"/>
              <a:t>du</a:t>
            </a:r>
            <a:r>
              <a:rPr lang="pl-PL" b="1" dirty="0"/>
              <a:t> </a:t>
            </a:r>
            <a:r>
              <a:rPr lang="pl-PL" b="1" dirty="0" err="1"/>
              <a:t>Piatiarburgu</a:t>
            </a:r>
            <a:r>
              <a:rPr lang="pl-PL" b="1" dirty="0"/>
              <a:t> </a:t>
            </a:r>
            <a:r>
              <a:rPr lang="pl-PL" b="1" dirty="0" err="1"/>
              <a:t>uo</a:t>
            </a:r>
            <a:r>
              <a:rPr lang="pl-PL" b="1" dirty="0"/>
              <a:t> tu </a:t>
            </a:r>
            <a:r>
              <a:rPr lang="pl-PL" b="1" dirty="0" err="1"/>
              <a:t>uo</a:t>
            </a:r>
            <a:r>
              <a:rPr lang="pl-PL" b="1" dirty="0"/>
              <a:t> to drogo </a:t>
            </a:r>
            <a:r>
              <a:rPr lang="pl-PL" b="1" dirty="0" err="1"/>
              <a:t>jaździli</a:t>
            </a:r>
            <a:r>
              <a:rPr lang="pl-PL" dirty="0"/>
              <a:t>. To widać tuty oni </a:t>
            </a:r>
            <a:r>
              <a:rPr lang="pl-PL" dirty="0" err="1"/>
              <a:t>zastanowywalisie</a:t>
            </a:r>
            <a:r>
              <a:rPr lang="pl-PL" dirty="0"/>
              <a:t> i tam </a:t>
            </a:r>
            <a:r>
              <a:rPr lang="pl-PL" dirty="0" err="1"/>
              <a:t>moża</a:t>
            </a:r>
            <a:r>
              <a:rPr lang="pl-PL" dirty="0"/>
              <a:t> sami </a:t>
            </a:r>
            <a:r>
              <a:rPr lang="pl-PL" dirty="0" err="1"/>
              <a:t>pudjedli</a:t>
            </a:r>
            <a:r>
              <a:rPr lang="pl-PL" dirty="0"/>
              <a:t> i koni </a:t>
            </a:r>
            <a:r>
              <a:rPr lang="pl-PL" dirty="0" err="1"/>
              <a:t>odpuczeli</a:t>
            </a:r>
            <a:r>
              <a:rPr lang="pl-PL" dirty="0"/>
              <a:t>. Tai tam </a:t>
            </a:r>
            <a:r>
              <a:rPr lang="pl-PL" dirty="0" err="1"/>
              <a:t>udpuczywali</a:t>
            </a:r>
            <a:r>
              <a:rPr lang="pl-PL" dirty="0"/>
              <a:t> i dalej dawali im </a:t>
            </a:r>
            <a:r>
              <a:rPr lang="pl-PL" dirty="0" err="1"/>
              <a:t>obruk</a:t>
            </a:r>
            <a:r>
              <a:rPr lang="pl-PL" dirty="0"/>
              <a:t>, </a:t>
            </a:r>
            <a:r>
              <a:rPr lang="pl-PL" dirty="0" err="1"/>
              <a:t>wadinasi</a:t>
            </a:r>
            <a:r>
              <a:rPr lang="pl-PL" dirty="0"/>
              <a:t>, owsom </a:t>
            </a:r>
            <a:r>
              <a:rPr lang="pl-PL" dirty="0" err="1"/>
              <a:t>zawsza</a:t>
            </a:r>
            <a:r>
              <a:rPr lang="pl-PL" dirty="0"/>
              <a:t> </a:t>
            </a:r>
            <a:r>
              <a:rPr lang="pl-PL" dirty="0" err="1"/>
              <a:t>pukarmili</a:t>
            </a:r>
            <a:r>
              <a:rPr lang="pl-PL" dirty="0"/>
              <a:t> im, samie tam </a:t>
            </a:r>
            <a:r>
              <a:rPr lang="pl-PL" dirty="0" err="1"/>
              <a:t>harbaty</a:t>
            </a:r>
            <a:r>
              <a:rPr lang="pl-PL" dirty="0"/>
              <a:t> wypili, zagrzeli </a:t>
            </a:r>
            <a:r>
              <a:rPr lang="pl-PL" dirty="0" err="1"/>
              <a:t>sie</a:t>
            </a:r>
            <a:r>
              <a:rPr lang="pl-PL" dirty="0"/>
              <a:t> i dalej dawali jechali. Tu </a:t>
            </a:r>
            <a:r>
              <a:rPr lang="pl-PL" dirty="0" err="1"/>
              <a:t>uo</a:t>
            </a:r>
            <a:r>
              <a:rPr lang="pl-PL" dirty="0"/>
              <a:t> taka była karczma tu i </a:t>
            </a:r>
            <a:r>
              <a:rPr lang="pl-PL" dirty="0" err="1"/>
              <a:t>nia</a:t>
            </a:r>
            <a:r>
              <a:rPr lang="pl-PL" dirty="0"/>
              <a:t> mała taka była, </a:t>
            </a:r>
            <a:r>
              <a:rPr lang="pl-PL" u="sng" dirty="0"/>
              <a:t>tam siło przeszło, mogło </a:t>
            </a:r>
            <a:r>
              <a:rPr lang="pl-PL" u="sng" dirty="0" err="1"/>
              <a:t>przejści</a:t>
            </a:r>
            <a:r>
              <a:rPr lang="pl-PL" u="sng" dirty="0"/>
              <a:t>, jak ja tam </a:t>
            </a:r>
            <a:r>
              <a:rPr lang="pl-PL" u="sng" dirty="0" err="1"/>
              <a:t>ubejrzałam</a:t>
            </a:r>
            <a:r>
              <a:rPr lang="pl-PL" u="sng" dirty="0"/>
              <a:t>, jak </a:t>
            </a:r>
            <a:r>
              <a:rPr lang="pl-PL" u="sng" dirty="0" err="1"/>
              <a:t>dziciuk</a:t>
            </a:r>
            <a:r>
              <a:rPr lang="pl-PL" u="sng" dirty="0"/>
              <a:t> byłam, że tam </a:t>
            </a:r>
            <a:r>
              <a:rPr lang="pl-PL" u="sng" dirty="0" err="1"/>
              <a:t>możno</a:t>
            </a:r>
            <a:r>
              <a:rPr lang="pl-PL" u="sng" dirty="0"/>
              <a:t> </a:t>
            </a:r>
            <a:r>
              <a:rPr lang="pl-PL" u="sng" dirty="0" err="1"/>
              <a:t>pustawić</a:t>
            </a:r>
            <a:r>
              <a:rPr lang="pl-PL" u="sng" dirty="0"/>
              <a:t> koni </a:t>
            </a:r>
            <a:r>
              <a:rPr lang="pl-PL" u="sng" dirty="0" err="1"/>
              <a:t>nia</a:t>
            </a:r>
            <a:r>
              <a:rPr lang="pl-PL" u="sng" dirty="0"/>
              <a:t> mało</a:t>
            </a:r>
            <a:r>
              <a:rPr lang="pl-PL" dirty="0"/>
              <a:t>, </a:t>
            </a:r>
            <a:r>
              <a:rPr lang="pl-PL" u="sng" dirty="0"/>
              <a:t>jakich </a:t>
            </a:r>
            <a:r>
              <a:rPr lang="pl-PL" u="sng" dirty="0" err="1"/>
              <a:t>dziesieńć</a:t>
            </a:r>
            <a:r>
              <a:rPr lang="pl-PL" u="sng" dirty="0"/>
              <a:t> </a:t>
            </a:r>
            <a:r>
              <a:rPr lang="pl-PL" u="sng" dirty="0" err="1"/>
              <a:t>moża</a:t>
            </a:r>
            <a:r>
              <a:rPr lang="pl-PL" dirty="0"/>
              <a:t> przeszłoby. To tam koni </a:t>
            </a:r>
            <a:r>
              <a:rPr lang="pl-PL" dirty="0" err="1"/>
              <a:t>zastanuwiali</a:t>
            </a:r>
            <a:r>
              <a:rPr lang="pl-PL" dirty="0"/>
              <a:t> </a:t>
            </a:r>
            <a:r>
              <a:rPr lang="pl-PL" dirty="0" err="1"/>
              <a:t>sie</a:t>
            </a:r>
            <a:r>
              <a:rPr lang="pl-PL" dirty="0"/>
              <a:t>. A potem on, ten pan, śni: ty </a:t>
            </a:r>
            <a:r>
              <a:rPr lang="pl-PL" dirty="0" err="1"/>
              <a:t>pustawił</a:t>
            </a:r>
            <a:r>
              <a:rPr lang="pl-PL" dirty="0"/>
              <a:t>... Aha! </a:t>
            </a:r>
            <a:r>
              <a:rPr lang="pl-PL" b="1" dirty="0"/>
              <a:t>Jaszcze młyn </a:t>
            </a:r>
            <a:r>
              <a:rPr lang="pl-PL" b="1" dirty="0" err="1"/>
              <a:t>pustawił</a:t>
            </a:r>
            <a:r>
              <a:rPr lang="pl-PL" b="1" dirty="0"/>
              <a:t>, </a:t>
            </a:r>
            <a:r>
              <a:rPr lang="pl-PL" b="1" dirty="0" err="1"/>
              <a:t>nu</a:t>
            </a:r>
            <a:r>
              <a:rPr lang="pl-PL" b="1" dirty="0"/>
              <a:t> </a:t>
            </a:r>
            <a:r>
              <a:rPr lang="pl-PL" b="1" dirty="0" err="1"/>
              <a:t>uo</a:t>
            </a:r>
            <a:r>
              <a:rPr lang="pl-PL" b="1" dirty="0"/>
              <a:t> tu, mniej </a:t>
            </a:r>
            <a:r>
              <a:rPr lang="pl-PL" b="1" dirty="0" err="1"/>
              <a:t>wiencej</a:t>
            </a:r>
            <a:r>
              <a:rPr lang="pl-PL" b="1" dirty="0"/>
              <a:t> jak </a:t>
            </a:r>
            <a:r>
              <a:rPr lang="pl-PL" b="1" dirty="0" err="1"/>
              <a:t>uo</a:t>
            </a:r>
            <a:r>
              <a:rPr lang="pl-PL" b="1" dirty="0"/>
              <a:t> tam do tej chaty</a:t>
            </a:r>
            <a:r>
              <a:rPr lang="pl-PL" dirty="0"/>
              <a:t>, mniej </a:t>
            </a:r>
            <a:r>
              <a:rPr lang="pl-PL" dirty="0" err="1"/>
              <a:t>wiencej</a:t>
            </a:r>
            <a:r>
              <a:rPr lang="pl-PL" dirty="0"/>
              <a:t> gdzie ten budynek, może gdzie </a:t>
            </a:r>
            <a:r>
              <a:rPr lang="pl-PL" dirty="0" err="1"/>
              <a:t>tamty</a:t>
            </a:r>
            <a:r>
              <a:rPr lang="pl-PL" dirty="0"/>
              <a:t>, </a:t>
            </a:r>
            <a:r>
              <a:rPr lang="pl-PL" dirty="0" err="1"/>
              <a:t>pustawił</a:t>
            </a:r>
            <a:r>
              <a:rPr lang="pl-PL" dirty="0"/>
              <a:t> młyn jeszcze. [</a:t>
            </a:r>
            <a:r>
              <a:rPr lang="pl-PL" dirty="0" err="1"/>
              <a:t>Bukańce</a:t>
            </a:r>
            <a:r>
              <a:rPr lang="pl-PL" dirty="0"/>
              <a:t>, </a:t>
            </a:r>
            <a:r>
              <a:rPr lang="pl-PL" dirty="0" err="1"/>
              <a:t>JP22</a:t>
            </a:r>
            <a:r>
              <a:rPr lang="pl-PL" dirty="0"/>
              <a:t>, Janów]</a:t>
            </a:r>
            <a:endParaRPr lang="en-US" dirty="0"/>
          </a:p>
          <a:p>
            <a:r>
              <a:rPr lang="pl-PL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20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lt-LT" b="1" dirty="0" err="1">
                <a:solidFill>
                  <a:schemeClr val="accent1">
                    <a:lumMod val="75000"/>
                  </a:schemeClr>
                </a:solidFill>
              </a:rPr>
              <a:t>PRZESTRZE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Ń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b="1" dirty="0" err="1">
                <a:solidFill>
                  <a:schemeClr val="accent1">
                    <a:lumMod val="75000"/>
                  </a:schemeClr>
                </a:solidFill>
              </a:rPr>
              <a:t>DWORSKA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Pu tym dworze, pud spodem jest tam, teraz </a:t>
            </a:r>
            <a:r>
              <a:rPr lang="pl-PL" dirty="0" err="1"/>
              <a:t>nia</a:t>
            </a:r>
            <a:r>
              <a:rPr lang="pl-PL" dirty="0"/>
              <a:t> wiem, </a:t>
            </a:r>
            <a:r>
              <a:rPr lang="pl-PL" dirty="0" err="1"/>
              <a:t>wiela</a:t>
            </a:r>
            <a:r>
              <a:rPr lang="pl-PL" dirty="0"/>
              <a:t> tam już jego jest, tyku tam była </a:t>
            </a:r>
            <a:r>
              <a:rPr lang="pl-PL" dirty="0" err="1"/>
              <a:t>wykupana</a:t>
            </a:r>
            <a:r>
              <a:rPr lang="pl-PL" dirty="0"/>
              <a:t> sklep i tam studnia była, i tam zimna była, i tam trzymali oni </a:t>
            </a:r>
            <a:r>
              <a:rPr lang="pl-PL" dirty="0" err="1"/>
              <a:t>wszystkia</a:t>
            </a:r>
            <a:r>
              <a:rPr lang="pl-PL" dirty="0"/>
              <a:t> swoja </a:t>
            </a:r>
            <a:r>
              <a:rPr lang="pl-PL" dirty="0" err="1"/>
              <a:t>miensy</a:t>
            </a:r>
            <a:r>
              <a:rPr lang="pl-PL" dirty="0"/>
              <a:t> tam jakie, </a:t>
            </a:r>
            <a:r>
              <a:rPr lang="pl-PL" dirty="0" err="1"/>
              <a:t>kaip</a:t>
            </a:r>
            <a:r>
              <a:rPr lang="pl-PL" dirty="0"/>
              <a:t> mes </a:t>
            </a:r>
            <a:r>
              <a:rPr lang="pl-PL" dirty="0" err="1"/>
              <a:t>dabar</a:t>
            </a:r>
            <a:r>
              <a:rPr lang="pl-PL" dirty="0"/>
              <a:t> </a:t>
            </a:r>
            <a:r>
              <a:rPr lang="pl-PL" dirty="0" err="1"/>
              <a:t>szaldytuwe</a:t>
            </a:r>
            <a:r>
              <a:rPr lang="pl-PL" dirty="0"/>
              <a:t>, jak my teraz </a:t>
            </a:r>
            <a:r>
              <a:rPr lang="pl-PL" dirty="0" err="1"/>
              <a:t>robim</a:t>
            </a:r>
            <a:r>
              <a:rPr lang="pl-PL" dirty="0"/>
              <a:t>, </a:t>
            </a:r>
            <a:r>
              <a:rPr lang="pl-PL" dirty="0" err="1"/>
              <a:t>trzymami</a:t>
            </a:r>
            <a:r>
              <a:rPr lang="pl-PL" dirty="0"/>
              <a:t>, tu oni tam trzymali</a:t>
            </a:r>
            <a:r>
              <a:rPr lang="pl-PL" u="sng" dirty="0"/>
              <a:t>. I jeszcze te stare ludzi mnie </a:t>
            </a:r>
            <a:r>
              <a:rPr lang="pl-PL" u="sng" dirty="0" err="1"/>
              <a:t>upuwiadali</a:t>
            </a:r>
            <a:r>
              <a:rPr lang="pl-PL" dirty="0"/>
              <a:t>, ze </a:t>
            </a:r>
            <a:r>
              <a:rPr lang="pl-PL" dirty="0" err="1"/>
              <a:t>stamtont</a:t>
            </a:r>
            <a:r>
              <a:rPr lang="pl-PL" dirty="0"/>
              <a:t>, z tej już </a:t>
            </a:r>
            <a:r>
              <a:rPr lang="pl-PL" dirty="0" err="1"/>
              <a:t>spud</a:t>
            </a:r>
            <a:r>
              <a:rPr lang="pl-PL" dirty="0"/>
              <a:t> spodu, </a:t>
            </a:r>
            <a:r>
              <a:rPr lang="pl-PL" b="1" dirty="0"/>
              <a:t>z tej sklepu </a:t>
            </a:r>
            <a:r>
              <a:rPr lang="pl-PL" b="1" dirty="0" err="1"/>
              <a:t>możno</a:t>
            </a:r>
            <a:r>
              <a:rPr lang="pl-PL" b="1" dirty="0"/>
              <a:t> było wyjść na droga tunelem i można było pójść aż </a:t>
            </a:r>
            <a:r>
              <a:rPr lang="pl-PL" b="1" dirty="0" err="1"/>
              <a:t>du</a:t>
            </a:r>
            <a:r>
              <a:rPr lang="pl-PL" b="1" dirty="0"/>
              <a:t> </a:t>
            </a:r>
            <a:r>
              <a:rPr lang="pl-PL" b="1" dirty="0" err="1"/>
              <a:t>kuścioła</a:t>
            </a:r>
            <a:r>
              <a:rPr lang="pl-PL" b="1" dirty="0"/>
              <a:t> tunelem</a:t>
            </a:r>
            <a:r>
              <a:rPr lang="pl-PL" dirty="0"/>
              <a:t>. </a:t>
            </a:r>
            <a:r>
              <a:rPr lang="pl-PL" u="sng" dirty="0" err="1"/>
              <a:t>Nu</a:t>
            </a:r>
            <a:r>
              <a:rPr lang="pl-PL" u="sng" dirty="0"/>
              <a:t> to </a:t>
            </a:r>
            <a:r>
              <a:rPr lang="pl-PL" u="sng" dirty="0" err="1"/>
              <a:t>puwidziałam</a:t>
            </a:r>
            <a:r>
              <a:rPr lang="pl-PL" u="sng" dirty="0"/>
              <a:t> </a:t>
            </a:r>
            <a:r>
              <a:rPr lang="pl-PL" u="sng" dirty="0" err="1"/>
              <a:t>dzieciam</a:t>
            </a:r>
            <a:r>
              <a:rPr lang="pl-PL" u="sng" dirty="0"/>
              <a:t>, to oni dawaj </a:t>
            </a:r>
            <a:r>
              <a:rPr lang="pl-PL" u="sng" dirty="0" err="1"/>
              <a:t>wszystkia</a:t>
            </a:r>
            <a:r>
              <a:rPr lang="pl-PL" u="sng" dirty="0"/>
              <a:t>, jak zmówiwszy sia, tam spuścili sia. </a:t>
            </a:r>
            <a:r>
              <a:rPr lang="pl-PL" u="sng" dirty="0" err="1"/>
              <a:t>Mysla</a:t>
            </a:r>
            <a:r>
              <a:rPr lang="pl-PL" u="sng" dirty="0"/>
              <a:t>, Boże, ci zawali sia </a:t>
            </a:r>
            <a:r>
              <a:rPr lang="pl-PL" u="sng" dirty="0" err="1"/>
              <a:t>chto</a:t>
            </a:r>
            <a:r>
              <a:rPr lang="pl-PL" u="sng" dirty="0"/>
              <a:t>, ci co. Tu oni </a:t>
            </a:r>
            <a:r>
              <a:rPr lang="pl-PL" u="sng" dirty="0" err="1"/>
              <a:t>mówio</a:t>
            </a:r>
            <a:r>
              <a:rPr lang="pl-PL" u="sng" dirty="0"/>
              <a:t>: prawda</a:t>
            </a:r>
            <a:r>
              <a:rPr lang="pl-PL" dirty="0"/>
              <a:t>, tam znak jest taki, że tam może i była, tam jakie drzwi </a:t>
            </a:r>
            <a:r>
              <a:rPr lang="pl-PL" dirty="0" err="1"/>
              <a:t>moża</a:t>
            </a:r>
            <a:r>
              <a:rPr lang="pl-PL" dirty="0"/>
              <a:t>, co, to ja ni wiem. Tu oni tam </a:t>
            </a:r>
            <a:r>
              <a:rPr lang="pl-PL" dirty="0" err="1"/>
              <a:t>ruzmawiali</a:t>
            </a:r>
            <a:r>
              <a:rPr lang="pl-PL" dirty="0"/>
              <a:t> i przyznali, że </a:t>
            </a:r>
            <a:r>
              <a:rPr lang="pl-PL" dirty="0" err="1"/>
              <a:t>mog</a:t>
            </a:r>
            <a:r>
              <a:rPr lang="pl-PL" dirty="0"/>
              <a:t> być. Ale o </a:t>
            </a:r>
            <a:r>
              <a:rPr lang="pl-PL" u="sng" dirty="0" err="1"/>
              <a:t>wiela</a:t>
            </a:r>
            <a:r>
              <a:rPr lang="pl-PL" u="sng" dirty="0"/>
              <a:t> tu kupali, tu nie </a:t>
            </a:r>
            <a:r>
              <a:rPr lang="pl-PL" u="sng" dirty="0" err="1"/>
              <a:t>najduwali</a:t>
            </a:r>
            <a:r>
              <a:rPr lang="pl-PL" u="sng" dirty="0"/>
              <a:t> takiego lochu</a:t>
            </a:r>
            <a:r>
              <a:rPr lang="pl-PL" dirty="0"/>
              <a:t>, żeby tam </a:t>
            </a:r>
            <a:r>
              <a:rPr lang="pl-PL" dirty="0" err="1"/>
              <a:t>możnu</a:t>
            </a:r>
            <a:r>
              <a:rPr lang="pl-PL" dirty="0"/>
              <a:t> była... To wszystko jeżeli </a:t>
            </a:r>
            <a:r>
              <a:rPr lang="pl-PL" dirty="0" err="1"/>
              <a:t>możnu</a:t>
            </a:r>
            <a:r>
              <a:rPr lang="pl-PL" dirty="0"/>
              <a:t> </a:t>
            </a:r>
            <a:r>
              <a:rPr lang="pl-PL" dirty="0" err="1"/>
              <a:t>byłu</a:t>
            </a:r>
            <a:r>
              <a:rPr lang="pl-PL" dirty="0"/>
              <a:t> </a:t>
            </a:r>
            <a:r>
              <a:rPr lang="pl-PL" dirty="0" err="1"/>
              <a:t>pujść</a:t>
            </a:r>
            <a:r>
              <a:rPr lang="pl-PL" dirty="0"/>
              <a:t>, to musiała być wyżej mnie już tam ta tunel ten </a:t>
            </a:r>
            <a:r>
              <a:rPr lang="pl-PL" dirty="0" err="1"/>
              <a:t>wykupany</a:t>
            </a:r>
            <a:r>
              <a:rPr lang="pl-PL" dirty="0"/>
              <a:t> taki. [</a:t>
            </a:r>
            <a:r>
              <a:rPr lang="pl-PL" dirty="0" err="1"/>
              <a:t>Bukańce</a:t>
            </a:r>
            <a:r>
              <a:rPr lang="pl-PL" dirty="0"/>
              <a:t>, </a:t>
            </a:r>
            <a:r>
              <a:rPr lang="pl-PL" dirty="0" err="1"/>
              <a:t>JP22</a:t>
            </a:r>
            <a:r>
              <a:rPr lang="pl-PL" dirty="0"/>
              <a:t>], Janów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2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F59BBC8E-88F6-4120-932B-F704CCD148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b="1" dirty="0" err="1"/>
              <a:t>Cel</a:t>
            </a:r>
            <a:endParaRPr lang="en-US" dirty="0"/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23D2040F-0F3A-42C4-B490-67543B48F48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78" y="2367098"/>
            <a:ext cx="10364449" cy="4133353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pl-PL" sz="2800" dirty="0">
                <a:solidFill>
                  <a:schemeClr val="tx1"/>
                </a:solidFill>
              </a:rPr>
              <a:t>w referacie zostanie podjęta próba przekazania tego, co ludzie pamiętają o dworze,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l-PL" sz="2800" dirty="0">
                <a:solidFill>
                  <a:schemeClr val="tx1"/>
                </a:solidFill>
              </a:rPr>
              <a:t>pokazania, jaki wpływ miał dwór na kształtowanie się ich osobowości, na wypracowanie określonej postawy wobec otaczającego ich świata,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l-PL" sz="2800" dirty="0">
                <a:solidFill>
                  <a:schemeClr val="tx1"/>
                </a:solidFill>
              </a:rPr>
              <a:t>przedstawienie ważnych dla wieloetnicznego i wielokulturowego pogranicza miejsc, które przyczyniły się do jego ukształtowania i świadczą o jego wyjątkowości</a:t>
            </a:r>
            <a:endParaRPr lang="pl-PL" sz="2800" dirty="0"/>
          </a:p>
          <a:p>
            <a:pPr lvl="0"/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lt-LT" b="1" dirty="0" err="1">
                <a:solidFill>
                  <a:schemeClr val="accent1">
                    <a:lumMod val="75000"/>
                  </a:schemeClr>
                </a:solidFill>
              </a:rPr>
              <a:t>ZWYCZAJE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b="1" dirty="0" err="1">
                <a:solidFill>
                  <a:schemeClr val="accent1">
                    <a:lumMod val="75000"/>
                  </a:schemeClr>
                </a:solidFill>
              </a:rPr>
              <a:t>DWORSKIE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u="sng" dirty="0" err="1">
                <a:solidFill>
                  <a:schemeClr val="accent2">
                    <a:lumMod val="75000"/>
                  </a:schemeClr>
                </a:solidFill>
              </a:rPr>
              <a:t>Bardzo</a:t>
            </a:r>
            <a:r>
              <a:rPr lang="lt-LT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t-LT" u="sng" dirty="0" err="1">
                <a:solidFill>
                  <a:schemeClr val="accent2">
                    <a:lumMod val="75000"/>
                  </a:schemeClr>
                </a:solidFill>
              </a:rPr>
              <a:t>kochalim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t-LT" b="1" dirty="0" err="1"/>
              <a:t>Boża</a:t>
            </a:r>
            <a:r>
              <a:rPr lang="lt-LT" b="1" dirty="0"/>
              <a:t> </a:t>
            </a:r>
            <a:r>
              <a:rPr lang="lt-LT" b="1" dirty="0" err="1"/>
              <a:t>Narodzenia</a:t>
            </a:r>
            <a:r>
              <a:rPr lang="lt-LT" b="1" dirty="0"/>
              <a:t> w </a:t>
            </a:r>
            <a:r>
              <a:rPr lang="lt-LT" b="1" dirty="0" err="1"/>
              <a:t>Zawiszynia</a:t>
            </a:r>
            <a:r>
              <a:rPr lang="lt-LT" dirty="0"/>
              <a:t> </a:t>
            </a:r>
            <a:r>
              <a:rPr lang="lt-LT" dirty="0" err="1"/>
              <a:t>jak</a:t>
            </a:r>
            <a:r>
              <a:rPr lang="lt-LT" dirty="0"/>
              <a:t> </a:t>
            </a:r>
            <a:r>
              <a:rPr lang="lt-LT" dirty="0" err="1"/>
              <a:t>żylim</a:t>
            </a:r>
            <a:r>
              <a:rPr lang="lt-LT" dirty="0"/>
              <a:t>. </a:t>
            </a:r>
            <a:r>
              <a:rPr lang="lt-LT" dirty="0" err="1"/>
              <a:t>Kucja</a:t>
            </a:r>
            <a:r>
              <a:rPr lang="lt-LT" dirty="0"/>
              <a:t>, </a:t>
            </a:r>
            <a:r>
              <a:rPr lang="lt-LT" dirty="0" err="1"/>
              <a:t>pościlim</a:t>
            </a:r>
            <a:r>
              <a:rPr lang="lt-LT" dirty="0"/>
              <a:t>, </a:t>
            </a:r>
            <a:r>
              <a:rPr lang="lt-LT" u="sng" dirty="0" err="1"/>
              <a:t>było</a:t>
            </a:r>
            <a:r>
              <a:rPr lang="lt-LT" u="sng" dirty="0"/>
              <a:t> </a:t>
            </a:r>
            <a:r>
              <a:rPr lang="lt-LT" u="sng" dirty="0" err="1"/>
              <a:t>od</a:t>
            </a:r>
            <a:r>
              <a:rPr lang="lt-LT" u="sng" dirty="0"/>
              <a:t> </a:t>
            </a:r>
            <a:r>
              <a:rPr lang="lt-LT" u="sng" dirty="0" err="1"/>
              <a:t>ojców</a:t>
            </a:r>
            <a:r>
              <a:rPr lang="lt-LT" u="sng" dirty="0"/>
              <a:t> </a:t>
            </a:r>
            <a:r>
              <a:rPr lang="lt-LT" u="sng" dirty="0" err="1"/>
              <a:t>kazana</a:t>
            </a:r>
            <a:r>
              <a:rPr lang="lt-LT" dirty="0"/>
              <a:t>, </a:t>
            </a:r>
            <a:r>
              <a:rPr lang="lt-LT" dirty="0" err="1"/>
              <a:t>pumodlim</a:t>
            </a:r>
            <a:r>
              <a:rPr lang="lt-LT" dirty="0"/>
              <a:t> </a:t>
            </a:r>
            <a:r>
              <a:rPr lang="lt-LT" dirty="0" err="1"/>
              <a:t>sia</a:t>
            </a:r>
            <a:r>
              <a:rPr lang="lt-LT" dirty="0"/>
              <a:t> </a:t>
            </a:r>
            <a:r>
              <a:rPr lang="lt-LT" dirty="0" err="1"/>
              <a:t>bywała</a:t>
            </a:r>
            <a:r>
              <a:rPr lang="lt-LT" dirty="0"/>
              <a:t> </a:t>
            </a:r>
            <a:r>
              <a:rPr lang="lt-LT" dirty="0" err="1"/>
              <a:t>wszystkie</a:t>
            </a:r>
            <a:r>
              <a:rPr lang="lt-LT" dirty="0"/>
              <a:t> </a:t>
            </a:r>
            <a:r>
              <a:rPr lang="lt-LT" dirty="0" err="1"/>
              <a:t>wstawszy</a:t>
            </a:r>
            <a:r>
              <a:rPr lang="lt-LT" dirty="0"/>
              <a:t>,  nu i </a:t>
            </a:r>
            <a:r>
              <a:rPr lang="lt-LT" dirty="0" err="1"/>
              <a:t>potam</a:t>
            </a:r>
            <a:r>
              <a:rPr lang="lt-LT" dirty="0"/>
              <a:t> </a:t>
            </a:r>
            <a:r>
              <a:rPr lang="lt-LT" dirty="0" err="1"/>
              <a:t>upłateczkami</a:t>
            </a:r>
            <a:r>
              <a:rPr lang="lt-LT" dirty="0"/>
              <a:t> </a:t>
            </a:r>
            <a:r>
              <a:rPr lang="lt-LT" dirty="0" err="1"/>
              <a:t>każden</a:t>
            </a:r>
            <a:r>
              <a:rPr lang="lt-LT" dirty="0"/>
              <a:t> </a:t>
            </a:r>
            <a:r>
              <a:rPr lang="lt-LT" dirty="0" err="1"/>
              <a:t>puzdrawiamy</a:t>
            </a:r>
            <a:r>
              <a:rPr lang="lt-LT" dirty="0"/>
              <a:t> nu i </a:t>
            </a:r>
            <a:r>
              <a:rPr lang="lt-LT" dirty="0" err="1"/>
              <a:t>zaczynamy</a:t>
            </a:r>
            <a:r>
              <a:rPr lang="lt-LT" dirty="0"/>
              <a:t> </a:t>
            </a:r>
            <a:r>
              <a:rPr lang="lt-LT" dirty="0" err="1"/>
              <a:t>jeść</a:t>
            </a:r>
            <a:r>
              <a:rPr lang="lt-LT" dirty="0"/>
              <a:t>. </a:t>
            </a:r>
            <a:r>
              <a:rPr lang="lt-LT" dirty="0" err="1"/>
              <a:t>Podrobim</a:t>
            </a:r>
            <a:r>
              <a:rPr lang="lt-LT" dirty="0"/>
              <a:t> </a:t>
            </a:r>
            <a:r>
              <a:rPr lang="lt-LT" dirty="0" err="1"/>
              <a:t>upłateczki</a:t>
            </a:r>
            <a:r>
              <a:rPr lang="lt-LT" dirty="0"/>
              <a:t> na te </a:t>
            </a:r>
            <a:r>
              <a:rPr lang="lt-LT" dirty="0" err="1"/>
              <a:t>wszystkie</a:t>
            </a:r>
            <a:r>
              <a:rPr lang="lt-LT" dirty="0"/>
              <a:t> </a:t>
            </a:r>
            <a:r>
              <a:rPr lang="lt-LT" dirty="0" err="1"/>
              <a:t>potrawy</a:t>
            </a:r>
            <a:r>
              <a:rPr lang="lt-LT" dirty="0"/>
              <a:t> </a:t>
            </a:r>
            <a:r>
              <a:rPr lang="lt-LT" dirty="0" err="1"/>
              <a:t>żeby</a:t>
            </a:r>
            <a:r>
              <a:rPr lang="lt-LT" dirty="0"/>
              <a:t> </a:t>
            </a:r>
            <a:r>
              <a:rPr lang="lt-LT" dirty="0" err="1"/>
              <a:t>już</a:t>
            </a:r>
            <a:r>
              <a:rPr lang="lt-LT" dirty="0"/>
              <a:t> </a:t>
            </a:r>
            <a:r>
              <a:rPr lang="lt-LT" dirty="0" err="1"/>
              <a:t>Bóg</a:t>
            </a:r>
            <a:r>
              <a:rPr lang="lt-LT" dirty="0"/>
              <a:t> </a:t>
            </a:r>
            <a:r>
              <a:rPr lang="lt-LT" dirty="0" err="1"/>
              <a:t>liczy</a:t>
            </a:r>
            <a:r>
              <a:rPr lang="lt-LT" dirty="0"/>
              <a:t> </a:t>
            </a:r>
            <a:r>
              <a:rPr lang="lt-LT" dirty="0" err="1"/>
              <a:t>sie</a:t>
            </a:r>
            <a:r>
              <a:rPr lang="lt-LT" dirty="0"/>
              <a:t> </a:t>
            </a:r>
            <a:r>
              <a:rPr lang="lt-LT" dirty="0" err="1"/>
              <a:t>błogosławił</a:t>
            </a:r>
            <a:r>
              <a:rPr lang="lt-LT" dirty="0"/>
              <a:t> i </a:t>
            </a:r>
            <a:r>
              <a:rPr lang="lt-LT" b="1" dirty="0" err="1"/>
              <a:t>jemy</a:t>
            </a:r>
            <a:r>
              <a:rPr lang="lt-LT" b="1" dirty="0"/>
              <a:t> ta </a:t>
            </a:r>
            <a:r>
              <a:rPr lang="lt-LT" b="1" dirty="0" err="1"/>
              <a:t>kucja</a:t>
            </a:r>
            <a:r>
              <a:rPr lang="lt-LT" b="1" dirty="0"/>
              <a:t> </a:t>
            </a:r>
            <a:r>
              <a:rPr lang="lt-LT" b="1" dirty="0" err="1"/>
              <a:t>świenta</a:t>
            </a:r>
            <a:r>
              <a:rPr lang="lt-LT" dirty="0"/>
              <a:t>. </a:t>
            </a:r>
            <a:r>
              <a:rPr lang="lt-LT" dirty="0" err="1"/>
              <a:t>Jak</a:t>
            </a:r>
            <a:r>
              <a:rPr lang="lt-LT" dirty="0"/>
              <a:t> </a:t>
            </a:r>
            <a:r>
              <a:rPr lang="lt-LT" dirty="0" err="1"/>
              <a:t>młoda</a:t>
            </a:r>
            <a:r>
              <a:rPr lang="lt-LT" dirty="0"/>
              <a:t> </a:t>
            </a:r>
            <a:r>
              <a:rPr lang="lt-LT" dirty="0" err="1"/>
              <a:t>bylim</a:t>
            </a:r>
            <a:r>
              <a:rPr lang="lt-LT" dirty="0"/>
              <a:t>, to </a:t>
            </a:r>
            <a:r>
              <a:rPr lang="lt-LT" b="1" dirty="0" err="1"/>
              <a:t>płot</a:t>
            </a:r>
            <a:r>
              <a:rPr lang="lt-LT" b="1" dirty="0"/>
              <a:t> </a:t>
            </a:r>
            <a:r>
              <a:rPr lang="lt-LT" b="1" dirty="0" err="1"/>
              <a:t>opczepywali</a:t>
            </a:r>
            <a:r>
              <a:rPr lang="lt-LT" dirty="0"/>
              <a:t>,  </a:t>
            </a:r>
            <a:r>
              <a:rPr lang="lt-LT" dirty="0" err="1"/>
              <a:t>płot</a:t>
            </a:r>
            <a:r>
              <a:rPr lang="lt-LT" dirty="0"/>
              <a:t> </a:t>
            </a:r>
            <a:r>
              <a:rPr lang="lt-LT" dirty="0" err="1"/>
              <a:t>upczepio</a:t>
            </a:r>
            <a:r>
              <a:rPr lang="lt-LT" dirty="0"/>
              <a:t>, </a:t>
            </a:r>
            <a:r>
              <a:rPr lang="lt-LT" dirty="0" err="1"/>
              <a:t>jażeli</a:t>
            </a:r>
            <a:r>
              <a:rPr lang="lt-LT" dirty="0"/>
              <a:t> te o </a:t>
            </a:r>
            <a:r>
              <a:rPr lang="lt-LT" dirty="0" err="1"/>
              <a:t>pałeczki</a:t>
            </a:r>
            <a:r>
              <a:rPr lang="lt-LT" dirty="0"/>
              <a:t> para, to </a:t>
            </a:r>
            <a:r>
              <a:rPr lang="lt-LT" dirty="0" err="1"/>
              <a:t>już</a:t>
            </a:r>
            <a:r>
              <a:rPr lang="lt-LT" dirty="0"/>
              <a:t> i </a:t>
            </a:r>
            <a:r>
              <a:rPr lang="lt-LT" dirty="0" err="1"/>
              <a:t>beńdzi</a:t>
            </a:r>
            <a:r>
              <a:rPr lang="lt-LT" dirty="0"/>
              <a:t>, </a:t>
            </a:r>
            <a:r>
              <a:rPr lang="lt-LT" dirty="0" err="1"/>
              <a:t>wydzim</a:t>
            </a:r>
            <a:r>
              <a:rPr lang="lt-LT" dirty="0"/>
              <a:t> </a:t>
            </a:r>
            <a:r>
              <a:rPr lang="lt-LT" dirty="0" err="1"/>
              <a:t>zamonż</a:t>
            </a:r>
            <a:r>
              <a:rPr lang="lt-LT" dirty="0"/>
              <a:t>, </a:t>
            </a:r>
            <a:r>
              <a:rPr lang="lt-LT" dirty="0" err="1"/>
              <a:t>jażeli</a:t>
            </a:r>
            <a:r>
              <a:rPr lang="lt-LT" dirty="0"/>
              <a:t> </a:t>
            </a:r>
            <a:r>
              <a:rPr lang="lt-LT" dirty="0" err="1"/>
              <a:t>nie</a:t>
            </a:r>
            <a:r>
              <a:rPr lang="lt-LT" dirty="0"/>
              <a:t>, to </a:t>
            </a:r>
            <a:r>
              <a:rPr lang="lt-LT" dirty="0" err="1"/>
              <a:t>już</a:t>
            </a:r>
            <a:r>
              <a:rPr lang="lt-LT" dirty="0"/>
              <a:t> </a:t>
            </a:r>
            <a:r>
              <a:rPr lang="lt-LT" dirty="0" err="1"/>
              <a:t>nie</a:t>
            </a:r>
            <a:r>
              <a:rPr lang="lt-LT" dirty="0"/>
              <a:t>. </a:t>
            </a:r>
            <a:r>
              <a:rPr lang="lt-LT" b="1" dirty="0" err="1"/>
              <a:t>Słuchamy</a:t>
            </a:r>
            <a:r>
              <a:rPr lang="lt-LT" b="1" dirty="0"/>
              <a:t> </a:t>
            </a:r>
            <a:r>
              <a:rPr lang="lt-LT" b="1" dirty="0" err="1"/>
              <a:t>skond</a:t>
            </a:r>
            <a:r>
              <a:rPr lang="lt-LT" b="1" dirty="0"/>
              <a:t> </a:t>
            </a:r>
            <a:r>
              <a:rPr lang="lt-LT" b="1" dirty="0" err="1"/>
              <a:t>psy</a:t>
            </a:r>
            <a:r>
              <a:rPr lang="lt-LT" b="1" dirty="0"/>
              <a:t> </a:t>
            </a:r>
            <a:r>
              <a:rPr lang="lt-LT" b="1" dirty="0" err="1"/>
              <a:t>szczakali</a:t>
            </a:r>
            <a:r>
              <a:rPr lang="lt-LT" dirty="0"/>
              <a:t>, z </a:t>
            </a:r>
            <a:r>
              <a:rPr lang="lt-LT" dirty="0" err="1"/>
              <a:t>jaki</a:t>
            </a:r>
            <a:r>
              <a:rPr lang="lt-LT" dirty="0"/>
              <a:t> </a:t>
            </a:r>
            <a:r>
              <a:rPr lang="lt-LT" dirty="0" err="1"/>
              <a:t>strony</a:t>
            </a:r>
            <a:r>
              <a:rPr lang="lt-LT" dirty="0"/>
              <a:t>, nu </a:t>
            </a:r>
            <a:r>
              <a:rPr lang="lt-LT" dirty="0" err="1"/>
              <a:t>takie</a:t>
            </a:r>
            <a:r>
              <a:rPr lang="lt-LT" dirty="0"/>
              <a:t> o </a:t>
            </a:r>
            <a:r>
              <a:rPr lang="lt-LT" b="1" dirty="0"/>
              <a:t>byli </a:t>
            </a:r>
            <a:r>
              <a:rPr lang="lt-LT" b="1" dirty="0" err="1"/>
              <a:t>wróżby</a:t>
            </a:r>
            <a:r>
              <a:rPr lang="lt-LT" dirty="0"/>
              <a:t> [...] Nu to </a:t>
            </a:r>
            <a:r>
              <a:rPr lang="lt-LT" b="1" dirty="0" err="1"/>
              <a:t>już</a:t>
            </a:r>
            <a:r>
              <a:rPr lang="lt-LT" b="1" dirty="0"/>
              <a:t> na </a:t>
            </a:r>
            <a:r>
              <a:rPr lang="lt-LT" b="1" dirty="0" err="1"/>
              <a:t>jutro</a:t>
            </a:r>
            <a:r>
              <a:rPr lang="lt-LT" b="1" dirty="0"/>
              <a:t> </a:t>
            </a:r>
            <a:r>
              <a:rPr lang="lt-LT" b="1" dirty="0" err="1"/>
              <a:t>swiento</a:t>
            </a:r>
            <a:r>
              <a:rPr lang="lt-LT" b="1" dirty="0"/>
              <a:t>, </a:t>
            </a:r>
            <a:r>
              <a:rPr lang="lt-LT" b="1" dirty="0" err="1"/>
              <a:t>Boże</a:t>
            </a:r>
            <a:r>
              <a:rPr lang="lt-LT" b="1" dirty="0"/>
              <a:t> </a:t>
            </a:r>
            <a:r>
              <a:rPr lang="lt-LT" b="1" dirty="0" err="1"/>
              <a:t>Narodzenie</a:t>
            </a:r>
            <a:r>
              <a:rPr lang="lt-LT" b="1" dirty="0"/>
              <a:t>, du </a:t>
            </a:r>
            <a:r>
              <a:rPr lang="lt-LT" b="1" dirty="0" err="1"/>
              <a:t>dworu</a:t>
            </a:r>
            <a:r>
              <a:rPr lang="lt-LT" b="1" dirty="0"/>
              <a:t> </a:t>
            </a:r>
            <a:r>
              <a:rPr lang="lt-LT" b="1" dirty="0" err="1"/>
              <a:t>zapraszali</a:t>
            </a:r>
            <a:r>
              <a:rPr lang="lt-LT" dirty="0"/>
              <a:t>, a </a:t>
            </a:r>
            <a:r>
              <a:rPr lang="lt-LT" b="1" dirty="0" err="1"/>
              <a:t>jak</a:t>
            </a:r>
            <a:r>
              <a:rPr lang="lt-LT" b="1" dirty="0"/>
              <a:t> </a:t>
            </a:r>
            <a:r>
              <a:rPr lang="lt-LT" b="1" dirty="0" err="1"/>
              <a:t>kiedy</a:t>
            </a:r>
            <a:r>
              <a:rPr lang="lt-LT" b="1" dirty="0"/>
              <a:t> i </a:t>
            </a:r>
            <a:r>
              <a:rPr lang="lt-LT" b="1" dirty="0" err="1"/>
              <a:t>panowia</a:t>
            </a:r>
            <a:r>
              <a:rPr lang="lt-LT" b="1" dirty="0"/>
              <a:t> </a:t>
            </a:r>
            <a:r>
              <a:rPr lang="lt-LT" b="1" u="sng" dirty="0" err="1"/>
              <a:t>przychodzili</a:t>
            </a:r>
            <a:r>
              <a:rPr lang="lt-LT" b="1" u="sng" dirty="0"/>
              <a:t> </a:t>
            </a:r>
            <a:r>
              <a:rPr lang="lt-LT" b="1" u="sng" dirty="0" err="1"/>
              <a:t>do</a:t>
            </a:r>
            <a:r>
              <a:rPr lang="lt-LT" b="1" u="sng" dirty="0"/>
              <a:t> </a:t>
            </a:r>
            <a:r>
              <a:rPr lang="lt-LT" b="1" u="sng" dirty="0" err="1"/>
              <a:t>nas</a:t>
            </a:r>
            <a:r>
              <a:rPr lang="lt-LT" b="1" dirty="0"/>
              <a:t>.</a:t>
            </a:r>
            <a:r>
              <a:rPr lang="lt-LT" dirty="0"/>
              <a:t> Nu to </a:t>
            </a:r>
            <a:r>
              <a:rPr lang="lt-LT" dirty="0" err="1"/>
              <a:t>czasami</a:t>
            </a:r>
            <a:r>
              <a:rPr lang="lt-LT" dirty="0"/>
              <a:t> </a:t>
            </a:r>
            <a:r>
              <a:rPr lang="lt-LT" dirty="0" err="1"/>
              <a:t>świŋka</a:t>
            </a:r>
            <a:r>
              <a:rPr lang="lt-LT" dirty="0"/>
              <a:t> </a:t>
            </a:r>
            <a:r>
              <a:rPr lang="lt-LT" dirty="0" err="1"/>
              <a:t>zakłuta</a:t>
            </a:r>
            <a:r>
              <a:rPr lang="lt-LT" dirty="0"/>
              <a:t> </a:t>
            </a:r>
            <a:r>
              <a:rPr lang="lt-LT" dirty="0" err="1"/>
              <a:t>jest</a:t>
            </a:r>
            <a:r>
              <a:rPr lang="lt-LT" dirty="0"/>
              <a:t>, </a:t>
            </a:r>
            <a:r>
              <a:rPr lang="lt-LT" dirty="0" err="1"/>
              <a:t>wszystkiego</a:t>
            </a:r>
            <a:r>
              <a:rPr lang="lt-LT" dirty="0"/>
              <a:t> </a:t>
            </a:r>
            <a:r>
              <a:rPr lang="lt-LT" dirty="0" err="1"/>
              <a:t>przygotujisz</a:t>
            </a:r>
            <a:r>
              <a:rPr lang="lt-LT" dirty="0"/>
              <a:t>. </a:t>
            </a:r>
            <a:r>
              <a:rPr lang="lt-LT" u="sng" dirty="0" err="1"/>
              <a:t>Do</a:t>
            </a:r>
            <a:r>
              <a:rPr lang="lt-LT" u="sng" dirty="0"/>
              <a:t> </a:t>
            </a:r>
            <a:r>
              <a:rPr lang="lt-LT" u="sng" dirty="0" err="1"/>
              <a:t>kościoła</a:t>
            </a:r>
            <a:r>
              <a:rPr lang="lt-LT" u="sng" dirty="0"/>
              <a:t> </a:t>
            </a:r>
            <a:r>
              <a:rPr lang="lt-LT" u="sng" dirty="0" err="1"/>
              <a:t>rano</a:t>
            </a:r>
            <a:r>
              <a:rPr lang="lt-LT" u="sng" dirty="0"/>
              <a:t> </a:t>
            </a:r>
            <a:r>
              <a:rPr lang="lt-LT" u="sng" dirty="0" err="1"/>
              <a:t>szedlim</a:t>
            </a:r>
            <a:r>
              <a:rPr lang="lt-LT" u="sng" dirty="0"/>
              <a:t>, </a:t>
            </a:r>
            <a:r>
              <a:rPr lang="lt-LT" u="sng" dirty="0" err="1"/>
              <a:t>rano</a:t>
            </a:r>
            <a:r>
              <a:rPr lang="lt-LT" u="sng" dirty="0"/>
              <a:t> </a:t>
            </a:r>
            <a:r>
              <a:rPr lang="lt-LT" u="sng" dirty="0" err="1"/>
              <a:t>nabożenstwa</a:t>
            </a:r>
            <a:r>
              <a:rPr lang="lt-LT" u="sng" dirty="0"/>
              <a:t> </a:t>
            </a:r>
            <a:r>
              <a:rPr lang="lt-LT" u="sng" dirty="0" err="1"/>
              <a:t>była</a:t>
            </a:r>
            <a:r>
              <a:rPr lang="lt-LT" dirty="0"/>
              <a:t>. </a:t>
            </a:r>
            <a:r>
              <a:rPr lang="lt-LT" dirty="0" err="1"/>
              <a:t>Pierszy</a:t>
            </a:r>
            <a:r>
              <a:rPr lang="lt-LT" dirty="0"/>
              <a:t> </a:t>
            </a:r>
            <a:r>
              <a:rPr lang="lt-LT" dirty="0" err="1"/>
              <a:t>dzień</a:t>
            </a:r>
            <a:r>
              <a:rPr lang="lt-LT" dirty="0"/>
              <a:t> to </a:t>
            </a:r>
            <a:r>
              <a:rPr lang="lt-LT" dirty="0" err="1"/>
              <a:t>już</a:t>
            </a:r>
            <a:r>
              <a:rPr lang="lt-LT" dirty="0"/>
              <a:t> </a:t>
            </a:r>
            <a:r>
              <a:rPr lang="lt-LT" dirty="0" err="1"/>
              <a:t>bardzo</a:t>
            </a:r>
            <a:r>
              <a:rPr lang="lt-LT" dirty="0"/>
              <a:t> </a:t>
            </a:r>
            <a:r>
              <a:rPr lang="lt-LT" dirty="0" err="1"/>
              <a:t>swiento</a:t>
            </a:r>
            <a:r>
              <a:rPr lang="lt-LT" dirty="0"/>
              <a:t>, </a:t>
            </a:r>
            <a:r>
              <a:rPr lang="lt-LT" dirty="0" err="1"/>
              <a:t>nia</a:t>
            </a:r>
            <a:r>
              <a:rPr lang="lt-LT" dirty="0"/>
              <a:t> </a:t>
            </a:r>
            <a:r>
              <a:rPr lang="lt-LT" dirty="0" err="1"/>
              <a:t>bardzo</a:t>
            </a:r>
            <a:r>
              <a:rPr lang="lt-LT" dirty="0"/>
              <a:t> </a:t>
            </a:r>
            <a:r>
              <a:rPr lang="lt-LT" dirty="0" err="1"/>
              <a:t>tak</a:t>
            </a:r>
            <a:r>
              <a:rPr lang="lt-LT" dirty="0"/>
              <a:t> </a:t>
            </a:r>
            <a:r>
              <a:rPr lang="lt-LT" dirty="0" err="1"/>
              <a:t>dawniej</a:t>
            </a:r>
            <a:r>
              <a:rPr lang="lt-LT" dirty="0"/>
              <a:t> </a:t>
            </a:r>
            <a:r>
              <a:rPr lang="lt-LT" dirty="0" err="1"/>
              <a:t>już</a:t>
            </a:r>
            <a:r>
              <a:rPr lang="lt-LT" dirty="0"/>
              <a:t> </a:t>
            </a:r>
            <a:r>
              <a:rPr lang="lt-LT" dirty="0" err="1"/>
              <a:t>ni</a:t>
            </a:r>
            <a:r>
              <a:rPr lang="lt-LT" dirty="0"/>
              <a:t> </a:t>
            </a:r>
            <a:r>
              <a:rPr lang="lt-LT" dirty="0" err="1"/>
              <a:t>chodzilim</a:t>
            </a:r>
            <a:r>
              <a:rPr lang="lt-LT" dirty="0"/>
              <a:t>. A </a:t>
            </a:r>
            <a:r>
              <a:rPr lang="lt-LT" dirty="0" err="1"/>
              <a:t>tak</a:t>
            </a:r>
            <a:r>
              <a:rPr lang="lt-LT" dirty="0"/>
              <a:t> </a:t>
            </a:r>
            <a:r>
              <a:rPr lang="lt-LT" dirty="0" err="1"/>
              <a:t>krewnα</a:t>
            </a:r>
            <a:r>
              <a:rPr lang="lt-LT" dirty="0"/>
              <a:t> </a:t>
            </a:r>
            <a:r>
              <a:rPr lang="lt-LT" dirty="0" err="1"/>
              <a:t>przychodzili</a:t>
            </a:r>
            <a:r>
              <a:rPr lang="lt-LT" dirty="0"/>
              <a:t>, </a:t>
            </a:r>
            <a:r>
              <a:rPr lang="lt-LT" dirty="0" err="1"/>
              <a:t>już</a:t>
            </a:r>
            <a:r>
              <a:rPr lang="lt-LT" dirty="0"/>
              <a:t> </a:t>
            </a:r>
            <a:r>
              <a:rPr lang="lt-LT" dirty="0" err="1"/>
              <a:t>baliowali</a:t>
            </a:r>
            <a:r>
              <a:rPr lang="lt-LT" dirty="0"/>
              <a:t> </a:t>
            </a:r>
            <a:r>
              <a:rPr lang="lt-LT" dirty="0" err="1"/>
              <a:t>troszka</a:t>
            </a:r>
            <a:r>
              <a:rPr lang="lt-LT" dirty="0"/>
              <a:t> </a:t>
            </a:r>
            <a:r>
              <a:rPr lang="lt-LT" dirty="0" err="1"/>
              <a:t>wiencaj</a:t>
            </a:r>
            <a:r>
              <a:rPr lang="lt-LT" dirty="0"/>
              <a:t>, </a:t>
            </a:r>
            <a:r>
              <a:rPr lang="lt-LT" dirty="0" err="1"/>
              <a:t>tak</a:t>
            </a:r>
            <a:r>
              <a:rPr lang="lt-LT" dirty="0"/>
              <a:t> </a:t>
            </a:r>
            <a:r>
              <a:rPr lang="lt-LT" dirty="0" err="1"/>
              <a:t>już</a:t>
            </a:r>
            <a:r>
              <a:rPr lang="lt-LT" dirty="0"/>
              <a:t> </a:t>
            </a:r>
            <a:r>
              <a:rPr lang="lt-LT" dirty="0" err="1"/>
              <a:t>była</a:t>
            </a:r>
            <a:r>
              <a:rPr lang="lt-LT" dirty="0"/>
              <a:t>, </a:t>
            </a:r>
            <a:r>
              <a:rPr lang="lt-LT" dirty="0" err="1"/>
              <a:t>takie</a:t>
            </a:r>
            <a:r>
              <a:rPr lang="lt-LT" dirty="0"/>
              <a:t> </a:t>
            </a:r>
            <a:r>
              <a:rPr lang="lt-LT" dirty="0" err="1"/>
              <a:t>tradycji.[Kobieta</a:t>
            </a:r>
            <a:r>
              <a:rPr lang="lt-LT" dirty="0"/>
              <a:t> </a:t>
            </a:r>
            <a:r>
              <a:rPr lang="lt-LT" dirty="0" err="1"/>
              <a:t>IP27</a:t>
            </a:r>
            <a:r>
              <a:rPr lang="lt-LT" dirty="0"/>
              <a:t>, </a:t>
            </a:r>
            <a:r>
              <a:rPr lang="pl-PL" dirty="0" err="1"/>
              <a:t>Świętobrość</a:t>
            </a:r>
            <a:r>
              <a:rPr lang="pl-PL" dirty="0"/>
              <a:t>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27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lt-LT" b="1" dirty="0" err="1">
                <a:solidFill>
                  <a:schemeClr val="accent1">
                    <a:lumMod val="75000"/>
                  </a:schemeClr>
                </a:solidFill>
              </a:rPr>
              <a:t>RELACJE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b="1" dirty="0" err="1">
                <a:solidFill>
                  <a:schemeClr val="accent1">
                    <a:lumMod val="75000"/>
                  </a:schemeClr>
                </a:solidFill>
              </a:rPr>
              <a:t>MIĘDZY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b="1" dirty="0" err="1">
                <a:solidFill>
                  <a:schemeClr val="accent1">
                    <a:lumMod val="75000"/>
                  </a:schemeClr>
                </a:solidFill>
              </a:rPr>
              <a:t>PANEM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lt-LT" b="1" dirty="0" err="1">
                <a:solidFill>
                  <a:schemeClr val="accent1">
                    <a:lumMod val="75000"/>
                  </a:schemeClr>
                </a:solidFill>
              </a:rPr>
              <a:t>CHŁOPEM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u="sng" dirty="0" err="1"/>
              <a:t>My</a:t>
            </a:r>
            <a:r>
              <a:rPr lang="lt-LT" u="sng" dirty="0"/>
              <a:t> </a:t>
            </a:r>
            <a:r>
              <a:rPr lang="lt-LT" u="sng" dirty="0" err="1"/>
              <a:t>bylim</a:t>
            </a:r>
            <a:r>
              <a:rPr lang="lt-LT" u="sng" dirty="0"/>
              <a:t> </a:t>
            </a:r>
            <a:r>
              <a:rPr lang="lt-LT" u="sng" dirty="0" err="1"/>
              <a:t>dzieci</a:t>
            </a:r>
            <a:r>
              <a:rPr lang="lt-LT" dirty="0"/>
              <a:t>, a </a:t>
            </a:r>
            <a:r>
              <a:rPr lang="lt-LT" baseline="30000" dirty="0" err="1"/>
              <a:t>u</a:t>
            </a:r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był</a:t>
            </a:r>
            <a:r>
              <a:rPr lang="lt-LT" dirty="0"/>
              <a:t> </a:t>
            </a:r>
            <a:r>
              <a:rPr lang="lt-LT" dirty="0" err="1"/>
              <a:t>już</a:t>
            </a:r>
            <a:r>
              <a:rPr lang="lt-LT" dirty="0"/>
              <a:t> </a:t>
            </a:r>
            <a:r>
              <a:rPr lang="lt-LT" dirty="0" err="1"/>
              <a:t>starszy</a:t>
            </a:r>
            <a:r>
              <a:rPr lang="lt-LT" dirty="0"/>
              <a:t> </a:t>
            </a:r>
            <a:r>
              <a:rPr lang="lt-LT" dirty="0" err="1"/>
              <a:t>za</a:t>
            </a:r>
            <a:r>
              <a:rPr lang="lt-LT" dirty="0"/>
              <a:t> </a:t>
            </a:r>
            <a:r>
              <a:rPr lang="lt-LT" dirty="0" err="1"/>
              <a:t>n`as</a:t>
            </a:r>
            <a:r>
              <a:rPr lang="lt-LT" dirty="0"/>
              <a:t>, ten </a:t>
            </a:r>
            <a:r>
              <a:rPr lang="lt-LT" dirty="0" err="1"/>
              <a:t>panič</a:t>
            </a:r>
            <a:r>
              <a:rPr lang="lt-LT" dirty="0"/>
              <a:t>, </a:t>
            </a:r>
            <a:r>
              <a:rPr lang="lt-LT" dirty="0" err="1"/>
              <a:t>przyjeżdżał</a:t>
            </a:r>
            <a:r>
              <a:rPr lang="lt-LT" dirty="0"/>
              <a:t> </a:t>
            </a:r>
            <a:r>
              <a:rPr lang="lt-LT" dirty="0" err="1"/>
              <a:t>dů</a:t>
            </a:r>
            <a:r>
              <a:rPr lang="lt-LT" dirty="0"/>
              <a:t> </a:t>
            </a:r>
            <a:r>
              <a:rPr lang="lt-LT" dirty="0" err="1"/>
              <a:t>dworu</a:t>
            </a:r>
            <a:r>
              <a:rPr lang="lt-LT" dirty="0"/>
              <a:t> w </a:t>
            </a:r>
            <a:r>
              <a:rPr lang="lt-LT" dirty="0" err="1"/>
              <a:t>guścina</a:t>
            </a:r>
            <a:r>
              <a:rPr lang="lt-LT" dirty="0"/>
              <a:t>. </a:t>
            </a:r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ma</a:t>
            </a:r>
            <a:r>
              <a:rPr lang="lt-LT" dirty="0"/>
              <a:t> i </a:t>
            </a:r>
            <a:r>
              <a:rPr lang="lt-LT" dirty="0" err="1"/>
              <a:t>drugiegů</a:t>
            </a:r>
            <a:r>
              <a:rPr lang="lt-LT" dirty="0"/>
              <a:t> </a:t>
            </a:r>
            <a:r>
              <a:rPr lang="lt-LT" dirty="0" err="1"/>
              <a:t>brata</a:t>
            </a:r>
            <a:r>
              <a:rPr lang="lt-LT" dirty="0"/>
              <a:t>. </a:t>
            </a:r>
            <a:r>
              <a:rPr lang="lt-LT" dirty="0" err="1"/>
              <a:t>Tamten</a:t>
            </a:r>
            <a:r>
              <a:rPr lang="lt-LT" dirty="0"/>
              <a:t> </a:t>
            </a:r>
            <a:r>
              <a:rPr lang="lt-LT" dirty="0" err="1"/>
              <a:t>młódszy</a:t>
            </a:r>
            <a:r>
              <a:rPr lang="lt-LT" dirty="0"/>
              <a:t> </a:t>
            </a:r>
            <a:r>
              <a:rPr lang="lt-LT" dirty="0" err="1"/>
              <a:t>był</a:t>
            </a:r>
            <a:r>
              <a:rPr lang="lt-LT" dirty="0"/>
              <a:t>, </a:t>
            </a:r>
            <a:r>
              <a:rPr lang="lt-LT" b="1" dirty="0" err="1"/>
              <a:t>tamten</a:t>
            </a:r>
            <a:r>
              <a:rPr lang="lt-LT" b="1" dirty="0"/>
              <a:t> z </a:t>
            </a:r>
            <a:r>
              <a:rPr lang="lt-LT" b="1" dirty="0" err="1"/>
              <a:t>nami</a:t>
            </a:r>
            <a:r>
              <a:rPr lang="lt-LT" b="1" dirty="0"/>
              <a:t> </a:t>
            </a:r>
            <a:r>
              <a:rPr lang="lt-LT" b="1" dirty="0" err="1"/>
              <a:t>bywała</a:t>
            </a:r>
            <a:r>
              <a:rPr lang="lt-LT" b="1" dirty="0"/>
              <a:t> i </a:t>
            </a:r>
            <a:r>
              <a:rPr lang="lt-LT" b="1" dirty="0" err="1"/>
              <a:t>půbawim</a:t>
            </a:r>
            <a:r>
              <a:rPr lang="lt-LT" b="1" dirty="0"/>
              <a:t> </a:t>
            </a:r>
            <a:r>
              <a:rPr lang="lt-LT" b="1" dirty="0" err="1"/>
              <a:t>sia</a:t>
            </a:r>
            <a:r>
              <a:rPr lang="lt-LT" b="1" dirty="0"/>
              <a:t>, </a:t>
            </a:r>
            <a:r>
              <a:rPr lang="lt-LT" b="1" dirty="0" err="1"/>
              <a:t>půbieªgamy</a:t>
            </a:r>
            <a:r>
              <a:rPr lang="lt-LT" b="1" dirty="0"/>
              <a:t>, a ten to </a:t>
            </a:r>
            <a:r>
              <a:rPr lang="lt-LT" b="1" dirty="0" err="1"/>
              <a:t>już</a:t>
            </a:r>
            <a:r>
              <a:rPr lang="lt-LT" b="1" dirty="0"/>
              <a:t> taki </a:t>
            </a:r>
            <a:r>
              <a:rPr lang="lt-LT" b="1" dirty="0" err="1"/>
              <a:t>był</a:t>
            </a:r>
            <a:r>
              <a:rPr lang="lt-LT" b="1" dirty="0"/>
              <a:t> </a:t>
            </a:r>
            <a:r>
              <a:rPr lang="lt-LT" b="1" dirty="0" err="1"/>
              <a:t>studant</a:t>
            </a:r>
            <a:r>
              <a:rPr lang="lt-LT" dirty="0"/>
              <a:t>. </a:t>
            </a:r>
            <a:r>
              <a:rPr lang="lt-LT" dirty="0" err="1"/>
              <a:t>Taraniusa</a:t>
            </a:r>
            <a:r>
              <a:rPr lang="lt-LT" dirty="0"/>
              <a:t> </a:t>
            </a:r>
            <a:r>
              <a:rPr lang="lt-LT" dirty="0" err="1"/>
              <a:t>Wojnowska</a:t>
            </a:r>
            <a:r>
              <a:rPr lang="lt-LT" dirty="0"/>
              <a:t> </a:t>
            </a:r>
            <a:r>
              <a:rPr lang="lt-LT" dirty="0" err="1"/>
              <a:t>jak</a:t>
            </a:r>
            <a:r>
              <a:rPr lang="lt-LT" dirty="0"/>
              <a:t> </a:t>
            </a:r>
            <a:r>
              <a:rPr lang="lt-LT" dirty="0" err="1"/>
              <a:t>mieªszkalim</a:t>
            </a:r>
            <a:r>
              <a:rPr lang="lt-LT" dirty="0"/>
              <a:t> w </a:t>
            </a:r>
            <a:r>
              <a:rPr lang="lt-LT" dirty="0" err="1"/>
              <a:t>Zawiszyńe</a:t>
            </a:r>
            <a:r>
              <a:rPr lang="lt-LT" dirty="0"/>
              <a:t> </a:t>
            </a:r>
            <a:r>
              <a:rPr lang="lt-LT" b="1" dirty="0" err="1"/>
              <a:t>przychodziła</a:t>
            </a:r>
            <a:r>
              <a:rPr lang="lt-LT" b="1" dirty="0"/>
              <a:t> </a:t>
            </a:r>
            <a:r>
              <a:rPr lang="lt-LT" b="1" dirty="0" err="1"/>
              <a:t>do</a:t>
            </a:r>
            <a:r>
              <a:rPr lang="lt-LT" b="1" dirty="0"/>
              <a:t> </a:t>
            </a:r>
            <a:r>
              <a:rPr lang="lt-LT" b="1" dirty="0" err="1"/>
              <a:t>nas</a:t>
            </a:r>
            <a:r>
              <a:rPr lang="lt-LT" b="1" dirty="0"/>
              <a:t>, </a:t>
            </a:r>
            <a:r>
              <a:rPr lang="lt-LT" b="1" dirty="0" err="1"/>
              <a:t>my</a:t>
            </a:r>
            <a:r>
              <a:rPr lang="lt-LT" b="1" dirty="0"/>
              <a:t> </a:t>
            </a:r>
            <a:r>
              <a:rPr lang="lt-LT" b="1" dirty="0" err="1"/>
              <a:t>do</a:t>
            </a:r>
            <a:r>
              <a:rPr lang="lt-LT" b="1" dirty="0"/>
              <a:t> </a:t>
            </a:r>
            <a:r>
              <a:rPr lang="lt-LT" b="1" dirty="0" err="1"/>
              <a:t>niej</a:t>
            </a:r>
            <a:r>
              <a:rPr lang="lt-LT" b="1" dirty="0"/>
              <a:t>, </a:t>
            </a:r>
            <a:r>
              <a:rPr lang="lt-LT" b="1" dirty="0" err="1"/>
              <a:t>ona</a:t>
            </a:r>
            <a:r>
              <a:rPr lang="lt-LT" b="1" dirty="0"/>
              <a:t> </a:t>
            </a:r>
            <a:r>
              <a:rPr lang="lt-LT" b="1" dirty="0" err="1"/>
              <a:t>mnie</a:t>
            </a:r>
            <a:r>
              <a:rPr lang="lt-LT" b="1" dirty="0"/>
              <a:t> </a:t>
            </a:r>
            <a:r>
              <a:rPr lang="lt-LT" b="1" dirty="0" err="1"/>
              <a:t>już</a:t>
            </a:r>
            <a:r>
              <a:rPr lang="lt-LT" b="1" dirty="0"/>
              <a:t> </a:t>
            </a:r>
            <a:r>
              <a:rPr lang="lt-LT" b="1" dirty="0" err="1"/>
              <a:t>zawszα</a:t>
            </a:r>
            <a:r>
              <a:rPr lang="lt-LT" b="1" dirty="0"/>
              <a:t> </a:t>
            </a:r>
            <a:r>
              <a:rPr lang="lt-LT" b="1" dirty="0" err="1"/>
              <a:t>nazywała</a:t>
            </a:r>
            <a:r>
              <a:rPr lang="lt-LT" b="1" dirty="0"/>
              <a:t> </a:t>
            </a:r>
            <a:r>
              <a:rPr lang="lt-LT" b="1" dirty="0" err="1"/>
              <a:t>lialio</a:t>
            </a:r>
            <a:r>
              <a:rPr lang="lt-LT" dirty="0"/>
              <a:t>. </a:t>
            </a:r>
            <a:r>
              <a:rPr lang="lt-LT" dirty="0" err="1"/>
              <a:t>My</a:t>
            </a:r>
            <a:r>
              <a:rPr lang="lt-LT" dirty="0"/>
              <a:t> z </a:t>
            </a:r>
            <a:r>
              <a:rPr lang="lt-LT" dirty="0" err="1"/>
              <a:t>dziecinstwa</a:t>
            </a:r>
            <a:r>
              <a:rPr lang="lt-LT" dirty="0"/>
              <a:t> </a:t>
            </a:r>
            <a:r>
              <a:rPr lang="lt-LT" dirty="0" err="1"/>
              <a:t>tak</a:t>
            </a:r>
            <a:r>
              <a:rPr lang="lt-LT" dirty="0"/>
              <a:t> </a:t>
            </a:r>
            <a:r>
              <a:rPr lang="lt-LT" dirty="0" err="1"/>
              <a:t>już</a:t>
            </a:r>
            <a:r>
              <a:rPr lang="lt-LT" dirty="0"/>
              <a:t> lala, lala, </a:t>
            </a:r>
            <a:r>
              <a:rPr lang="lt-LT" dirty="0" err="1"/>
              <a:t>potym</a:t>
            </a:r>
            <a:r>
              <a:rPr lang="lt-LT" dirty="0"/>
              <a:t> </a:t>
            </a:r>
            <a:r>
              <a:rPr lang="lt-LT" dirty="0" err="1"/>
              <a:t>koć</a:t>
            </a:r>
            <a:r>
              <a:rPr lang="lt-LT" dirty="0"/>
              <a:t> i </a:t>
            </a:r>
            <a:r>
              <a:rPr lang="lt-LT" dirty="0" err="1"/>
              <a:t>wyrosła</a:t>
            </a:r>
            <a:r>
              <a:rPr lang="lt-LT" dirty="0"/>
              <a:t>, </a:t>
            </a:r>
            <a:r>
              <a:rPr lang="lt-LT" dirty="0" err="1"/>
              <a:t>koć</a:t>
            </a:r>
            <a:r>
              <a:rPr lang="lt-LT" dirty="0"/>
              <a:t> i </a:t>
            </a:r>
            <a:r>
              <a:rPr lang="lt-LT" dirty="0" err="1"/>
              <a:t>teraz</a:t>
            </a:r>
            <a:r>
              <a:rPr lang="lt-LT" dirty="0"/>
              <a:t> w </a:t>
            </a:r>
            <a:r>
              <a:rPr lang="lt-LT" dirty="0" err="1"/>
              <a:t>przeszłym</a:t>
            </a:r>
            <a:r>
              <a:rPr lang="lt-LT" dirty="0"/>
              <a:t> roku </a:t>
            </a:r>
            <a:r>
              <a:rPr lang="lt-LT" dirty="0" err="1"/>
              <a:t>była</a:t>
            </a:r>
            <a:r>
              <a:rPr lang="lt-LT" dirty="0"/>
              <a:t> </a:t>
            </a:r>
            <a:r>
              <a:rPr lang="lt-LT" dirty="0" err="1"/>
              <a:t>przyjαchafszy</a:t>
            </a:r>
            <a:r>
              <a:rPr lang="lt-LT" dirty="0"/>
              <a:t>, </a:t>
            </a:r>
            <a:r>
              <a:rPr lang="lt-LT" dirty="0" err="1"/>
              <a:t>tak</a:t>
            </a:r>
            <a:r>
              <a:rPr lang="lt-LT" dirty="0"/>
              <a:t> ja </a:t>
            </a:r>
            <a:r>
              <a:rPr lang="lt-LT" dirty="0" err="1"/>
              <a:t>jej</a:t>
            </a:r>
            <a:r>
              <a:rPr lang="lt-LT" dirty="0"/>
              <a:t> </a:t>
            </a:r>
            <a:r>
              <a:rPr lang="lt-LT" dirty="0" err="1"/>
              <a:t>lialia</a:t>
            </a:r>
            <a:r>
              <a:rPr lang="lt-LT" dirty="0"/>
              <a:t>, </a:t>
            </a:r>
            <a:r>
              <a:rPr lang="lt-LT" dirty="0" err="1"/>
              <a:t>choć</a:t>
            </a:r>
            <a:r>
              <a:rPr lang="lt-LT" dirty="0"/>
              <a:t> </a:t>
            </a:r>
            <a:r>
              <a:rPr lang="lt-LT" dirty="0" err="1"/>
              <a:t>już</a:t>
            </a:r>
            <a:r>
              <a:rPr lang="lt-LT" dirty="0"/>
              <a:t> </a:t>
            </a:r>
            <a:r>
              <a:rPr lang="lt-LT" dirty="0" err="1"/>
              <a:t>niamłoda</a:t>
            </a:r>
            <a:r>
              <a:rPr lang="lt-LT" dirty="0"/>
              <a:t> </a:t>
            </a:r>
            <a:r>
              <a:rPr lang="lt-LT" dirty="0" err="1"/>
              <a:t>jeªstemy</a:t>
            </a:r>
            <a:r>
              <a:rPr lang="lt-LT" dirty="0"/>
              <a:t>. </a:t>
            </a:r>
            <a:r>
              <a:rPr lang="lt-LT" dirty="0" err="1"/>
              <a:t>Nieª</a:t>
            </a:r>
            <a:r>
              <a:rPr lang="lt-LT" dirty="0"/>
              <a:t> </a:t>
            </a:r>
            <a:r>
              <a:rPr lang="lt-LT" dirty="0" err="1"/>
              <a:t>bylim</a:t>
            </a:r>
            <a:r>
              <a:rPr lang="lt-LT" dirty="0"/>
              <a:t> </a:t>
            </a:r>
            <a:r>
              <a:rPr lang="lt-LT" dirty="0" err="1"/>
              <a:t>bardzo</a:t>
            </a:r>
            <a:r>
              <a:rPr lang="lt-LT" dirty="0"/>
              <a:t> </a:t>
            </a:r>
            <a:r>
              <a:rPr lang="lt-LT" dirty="0" err="1"/>
              <a:t>bůgata</a:t>
            </a:r>
            <a:r>
              <a:rPr lang="lt-LT" dirty="0"/>
              <a:t> w </a:t>
            </a:r>
            <a:r>
              <a:rPr lang="lt-LT" dirty="0" err="1"/>
              <a:t>tamtych</a:t>
            </a:r>
            <a:r>
              <a:rPr lang="lt-LT" dirty="0"/>
              <a:t> </a:t>
            </a:r>
            <a:r>
              <a:rPr lang="lt-LT" dirty="0" err="1"/>
              <a:t>časach</a:t>
            </a:r>
            <a:r>
              <a:rPr lang="lt-LT" dirty="0"/>
              <a:t>. </a:t>
            </a:r>
            <a:r>
              <a:rPr lang="lt-LT" u="sng" dirty="0" err="1"/>
              <a:t>Moj</a:t>
            </a:r>
            <a:r>
              <a:rPr lang="lt-LT" u="sng" dirty="0"/>
              <a:t> </a:t>
            </a:r>
            <a:r>
              <a:rPr lang="lt-LT" u="sng" dirty="0" err="1"/>
              <a:t>ojciec</a:t>
            </a:r>
            <a:r>
              <a:rPr lang="lt-LT" u="sng" dirty="0"/>
              <a:t> </a:t>
            </a:r>
            <a:r>
              <a:rPr lang="lt-LT" u="sng" dirty="0" err="1"/>
              <a:t>rzondcem</a:t>
            </a:r>
            <a:r>
              <a:rPr lang="lt-LT" u="sng" dirty="0"/>
              <a:t> </a:t>
            </a:r>
            <a:r>
              <a:rPr lang="lt-LT" u="sng" dirty="0" err="1"/>
              <a:t>był</a:t>
            </a:r>
            <a:r>
              <a:rPr lang="lt-LT" u="sng" dirty="0"/>
              <a:t> w </a:t>
            </a:r>
            <a:r>
              <a:rPr lang="lt-LT" u="sng" dirty="0" err="1"/>
              <a:t>Zawiszyńe</a:t>
            </a:r>
            <a:r>
              <a:rPr lang="lt-LT" dirty="0"/>
              <a:t>. [</a:t>
            </a:r>
            <a:r>
              <a:rPr lang="lt-LT" dirty="0" err="1"/>
              <a:t>Świętobrość</a:t>
            </a:r>
            <a:r>
              <a:rPr lang="lt-LT" dirty="0"/>
              <a:t>, </a:t>
            </a:r>
            <a:r>
              <a:rPr lang="lt-LT" dirty="0" err="1"/>
              <a:t>Kobieta</a:t>
            </a:r>
            <a:r>
              <a:rPr lang="lt-LT" dirty="0"/>
              <a:t> </a:t>
            </a:r>
            <a:r>
              <a:rPr lang="lt-LT" dirty="0" err="1"/>
              <a:t>ur</a:t>
            </a:r>
            <a:r>
              <a:rPr lang="lt-LT" dirty="0"/>
              <a:t>. w 1927 r. </a:t>
            </a:r>
            <a:r>
              <a:rPr lang="lt-LT" dirty="0" err="1"/>
              <a:t>IP</a:t>
            </a:r>
            <a:r>
              <a:rPr lang="lt-LT" dirty="0"/>
              <a:t>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36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err="1"/>
              <a:t>Podania</a:t>
            </a:r>
            <a:r>
              <a:rPr lang="pl-PL" b="1" dirty="0"/>
              <a:t> ludowe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lt-LT" sz="8000" b="1" dirty="0"/>
              <a:t>O “</a:t>
            </a:r>
            <a:r>
              <a:rPr lang="lt-LT" sz="8000" b="1" dirty="0" err="1"/>
              <a:t>niespokoju</a:t>
            </a:r>
            <a:r>
              <a:rPr lang="lt-LT" sz="8000" b="1" dirty="0"/>
              <a:t>” na </a:t>
            </a:r>
            <a:r>
              <a:rPr lang="lt-LT" sz="8000" b="1" dirty="0" err="1"/>
              <a:t>plebani</a:t>
            </a:r>
            <a:r>
              <a:rPr lang="lt-LT" sz="8000" dirty="0" err="1"/>
              <a:t>i</a:t>
            </a:r>
            <a:r>
              <a:rPr lang="lt-LT" sz="8000" dirty="0"/>
              <a:t> </a:t>
            </a:r>
            <a:endParaRPr lang="pl-PL" sz="8000" dirty="0"/>
          </a:p>
          <a:p>
            <a:r>
              <a:rPr lang="lt-LT" sz="8000" u="sng" dirty="0" err="1"/>
              <a:t>Słyszałam</a:t>
            </a:r>
            <a:r>
              <a:rPr lang="lt-LT" sz="8000" dirty="0"/>
              <a:t> w </a:t>
            </a:r>
            <a:r>
              <a:rPr lang="lt-LT" sz="8000" dirty="0" err="1"/>
              <a:t>Swientobrości</a:t>
            </a:r>
            <a:r>
              <a:rPr lang="lt-LT" sz="8000" dirty="0"/>
              <a:t> </a:t>
            </a:r>
            <a:r>
              <a:rPr lang="lt-LT" sz="8000" dirty="0" err="1"/>
              <a:t>naszαj</a:t>
            </a:r>
            <a:r>
              <a:rPr lang="lt-LT" sz="8000" dirty="0"/>
              <a:t> </a:t>
            </a:r>
            <a:r>
              <a:rPr lang="lt-LT" sz="8000" b="1" dirty="0" err="1"/>
              <a:t>był</a:t>
            </a:r>
            <a:r>
              <a:rPr lang="lt-LT" sz="8000" b="1" dirty="0"/>
              <a:t> </a:t>
            </a:r>
            <a:r>
              <a:rPr lang="lt-LT" sz="8000" b="1" dirty="0" err="1"/>
              <a:t>straszny</a:t>
            </a:r>
            <a:r>
              <a:rPr lang="lt-LT" sz="8000" b="1" dirty="0"/>
              <a:t> </a:t>
            </a:r>
            <a:r>
              <a:rPr lang="lt-LT" sz="8000" b="1" dirty="0" err="1"/>
              <a:t>nieªspokój</a:t>
            </a:r>
            <a:r>
              <a:rPr lang="lt-LT" sz="8000" b="1" dirty="0"/>
              <a:t> w </a:t>
            </a:r>
            <a:r>
              <a:rPr lang="lt-LT" sz="8000" b="1" dirty="0" err="1"/>
              <a:t>pleªbanji</a:t>
            </a:r>
            <a:r>
              <a:rPr lang="lt-LT" sz="8000" b="1" dirty="0"/>
              <a:t> i </a:t>
            </a:r>
            <a:r>
              <a:rPr lang="lt-LT" sz="8000" b="1" dirty="0" err="1"/>
              <a:t>ksiondz</a:t>
            </a:r>
            <a:r>
              <a:rPr lang="lt-LT" sz="8000" b="1" dirty="0"/>
              <a:t> z </a:t>
            </a:r>
            <a:r>
              <a:rPr lang="lt-LT" sz="8000" b="1" dirty="0" err="1"/>
              <a:t>tego</a:t>
            </a:r>
            <a:r>
              <a:rPr lang="lt-LT" sz="8000" b="1" dirty="0"/>
              <a:t> </a:t>
            </a:r>
            <a:r>
              <a:rPr lang="lt-LT" sz="8000" b="1" dirty="0" err="1"/>
              <a:t>umar</a:t>
            </a:r>
            <a:r>
              <a:rPr lang="lt-LT" sz="8000" dirty="0"/>
              <a:t>, </a:t>
            </a:r>
            <a:r>
              <a:rPr lang="lt-LT" sz="8000" dirty="0" err="1"/>
              <a:t>młody</a:t>
            </a:r>
            <a:r>
              <a:rPr lang="lt-LT" sz="8000" dirty="0"/>
              <a:t> </a:t>
            </a:r>
            <a:r>
              <a:rPr lang="lt-LT" sz="8000" dirty="0" err="1"/>
              <a:t>ksiondz</a:t>
            </a:r>
            <a:r>
              <a:rPr lang="lt-LT" sz="8000" dirty="0"/>
              <a:t>. Tam </a:t>
            </a:r>
            <a:r>
              <a:rPr lang="lt-LT" sz="8000" dirty="0" err="1"/>
              <a:t>taka</a:t>
            </a:r>
            <a:r>
              <a:rPr lang="lt-LT" sz="8000" dirty="0"/>
              <a:t> </a:t>
            </a:r>
            <a:r>
              <a:rPr lang="lt-LT" sz="8000" dirty="0" err="1"/>
              <a:t>była</a:t>
            </a:r>
            <a:r>
              <a:rPr lang="lt-LT" sz="8000" dirty="0"/>
              <a:t>, moja </a:t>
            </a:r>
            <a:r>
              <a:rPr lang="lt-LT" sz="8000" baseline="30000" dirty="0" err="1"/>
              <a:t>u</a:t>
            </a:r>
            <a:r>
              <a:rPr lang="lt-LT" sz="8000" dirty="0" err="1"/>
              <a:t>ojcoweia</a:t>
            </a:r>
            <a:r>
              <a:rPr lang="lt-LT" sz="8000" dirty="0"/>
              <a:t>  </a:t>
            </a:r>
            <a:r>
              <a:rPr lang="lt-LT" sz="8000" baseline="30000" dirty="0" err="1"/>
              <a:t>u</a:t>
            </a:r>
            <a:r>
              <a:rPr lang="lt-LT" sz="8000" dirty="0" err="1"/>
              <a:t>opowadali</a:t>
            </a:r>
            <a:r>
              <a:rPr lang="lt-LT" sz="8000" dirty="0"/>
              <a:t>, </a:t>
            </a:r>
            <a:r>
              <a:rPr lang="lt-LT" sz="8000" dirty="0" err="1"/>
              <a:t>że</a:t>
            </a:r>
            <a:r>
              <a:rPr lang="lt-LT" sz="8000" dirty="0"/>
              <a:t> </a:t>
            </a:r>
            <a:r>
              <a:rPr lang="lt-LT" sz="8000" dirty="0" err="1"/>
              <a:t>tak</a:t>
            </a:r>
            <a:r>
              <a:rPr lang="lt-LT" sz="8000" dirty="0"/>
              <a:t> </a:t>
            </a:r>
            <a:r>
              <a:rPr lang="lt-LT" sz="8000" dirty="0" err="1"/>
              <a:t>była</a:t>
            </a:r>
            <a:r>
              <a:rPr lang="lt-LT" sz="8000" dirty="0"/>
              <a:t>. </a:t>
            </a:r>
            <a:r>
              <a:rPr lang="lt-LT" sz="8000" dirty="0" err="1"/>
              <a:t>Umarła</a:t>
            </a:r>
            <a:r>
              <a:rPr lang="lt-LT" sz="8000" dirty="0"/>
              <a:t> u </a:t>
            </a:r>
            <a:r>
              <a:rPr lang="lt-LT" sz="8000" dirty="0" err="1"/>
              <a:t>jαdnego</a:t>
            </a:r>
            <a:r>
              <a:rPr lang="lt-LT" sz="8000" dirty="0"/>
              <a:t> </a:t>
            </a:r>
            <a:r>
              <a:rPr lang="lt-LT" sz="8000" dirty="0" err="1"/>
              <a:t>ksiendza</a:t>
            </a:r>
            <a:r>
              <a:rPr lang="lt-LT" sz="8000" dirty="0"/>
              <a:t> </a:t>
            </a:r>
            <a:r>
              <a:rPr lang="lt-LT" sz="8000" dirty="0" err="1"/>
              <a:t>guspodynia</a:t>
            </a:r>
            <a:r>
              <a:rPr lang="lt-LT" sz="8000" dirty="0"/>
              <a:t>, a </a:t>
            </a:r>
            <a:r>
              <a:rPr lang="lt-LT" sz="8000" dirty="0" err="1"/>
              <a:t>do</a:t>
            </a:r>
            <a:r>
              <a:rPr lang="lt-LT" sz="8000" dirty="0"/>
              <a:t> </a:t>
            </a:r>
            <a:r>
              <a:rPr lang="lt-LT" sz="8000" dirty="0" err="1"/>
              <a:t>Swientobrości</a:t>
            </a:r>
            <a:r>
              <a:rPr lang="lt-LT" sz="8000" dirty="0"/>
              <a:t> </a:t>
            </a:r>
            <a:r>
              <a:rPr lang="lt-LT" sz="8000" dirty="0" err="1"/>
              <a:t>był</a:t>
            </a:r>
            <a:r>
              <a:rPr lang="lt-LT" sz="8000" dirty="0"/>
              <a:t> </a:t>
            </a:r>
            <a:r>
              <a:rPr lang="lt-LT" sz="8000" dirty="0" err="1"/>
              <a:t>przyjechawszy</a:t>
            </a:r>
            <a:r>
              <a:rPr lang="lt-LT" sz="8000" dirty="0"/>
              <a:t> </a:t>
            </a:r>
            <a:r>
              <a:rPr lang="lt-LT" sz="8000" dirty="0" err="1"/>
              <a:t>nowy</a:t>
            </a:r>
            <a:r>
              <a:rPr lang="lt-LT" sz="8000" dirty="0"/>
              <a:t> </a:t>
            </a:r>
            <a:r>
              <a:rPr lang="lt-LT" sz="8000" dirty="0" err="1"/>
              <a:t>młody</a:t>
            </a:r>
            <a:r>
              <a:rPr lang="lt-LT" sz="8000" dirty="0"/>
              <a:t> </a:t>
            </a:r>
            <a:r>
              <a:rPr lang="lt-LT" sz="8000" dirty="0" err="1"/>
              <a:t>ksiondz</a:t>
            </a:r>
            <a:r>
              <a:rPr lang="lt-LT" sz="8000" dirty="0"/>
              <a:t>. I </a:t>
            </a:r>
            <a:r>
              <a:rPr lang="lt-LT" sz="8000" baseline="30000" dirty="0" err="1"/>
              <a:t>u</a:t>
            </a:r>
            <a:r>
              <a:rPr lang="lt-LT" sz="8000" dirty="0" err="1"/>
              <a:t>ona</a:t>
            </a:r>
            <a:r>
              <a:rPr lang="lt-LT" sz="8000" dirty="0"/>
              <a:t> </a:t>
            </a:r>
            <a:r>
              <a:rPr lang="lt-LT" sz="8000" dirty="0" err="1"/>
              <a:t>była</a:t>
            </a:r>
            <a:r>
              <a:rPr lang="lt-LT" sz="8000" dirty="0"/>
              <a:t> z </a:t>
            </a:r>
            <a:r>
              <a:rPr lang="lt-LT" sz="8000" dirty="0" err="1"/>
              <a:t>tych</a:t>
            </a:r>
            <a:r>
              <a:rPr lang="lt-LT" sz="8000" dirty="0"/>
              <a:t> </a:t>
            </a:r>
            <a:r>
              <a:rPr lang="lt-LT" sz="8000" dirty="0" err="1"/>
              <a:t>stron</a:t>
            </a:r>
            <a:r>
              <a:rPr lang="lt-LT" sz="8000" dirty="0"/>
              <a:t> ta </a:t>
            </a:r>
            <a:r>
              <a:rPr lang="lt-LT" sz="8000" dirty="0" err="1"/>
              <a:t>gůspodynia</a:t>
            </a:r>
            <a:r>
              <a:rPr lang="lt-LT" sz="8000" dirty="0"/>
              <a:t> </a:t>
            </a:r>
            <a:r>
              <a:rPr lang="lt-LT" sz="8000" dirty="0" err="1"/>
              <a:t>ksiendza</a:t>
            </a:r>
            <a:r>
              <a:rPr lang="lt-LT" sz="8000" dirty="0"/>
              <a:t>, tu </a:t>
            </a:r>
            <a:r>
              <a:rPr lang="lt-LT" sz="8000" dirty="0" err="1"/>
              <a:t>jej</a:t>
            </a:r>
            <a:r>
              <a:rPr lang="lt-LT" sz="8000" dirty="0"/>
              <a:t> </a:t>
            </a:r>
            <a:r>
              <a:rPr lang="lt-LT" sz="8000" baseline="30000" dirty="0" err="1"/>
              <a:t>u</a:t>
            </a:r>
            <a:r>
              <a:rPr lang="lt-LT" sz="8000" dirty="0" err="1"/>
              <a:t>ojcowia</a:t>
            </a:r>
            <a:r>
              <a:rPr lang="lt-LT" sz="8000" dirty="0"/>
              <a:t> </a:t>
            </a:r>
            <a:r>
              <a:rPr lang="lt-LT" sz="8000" dirty="0" err="1"/>
              <a:t>żyli</a:t>
            </a:r>
            <a:r>
              <a:rPr lang="lt-LT" sz="8000" dirty="0"/>
              <a:t> w </a:t>
            </a:r>
            <a:r>
              <a:rPr lang="lt-LT" sz="8000" dirty="0" err="1"/>
              <a:t>Błajwiszkach</a:t>
            </a:r>
            <a:r>
              <a:rPr lang="lt-LT" sz="8000" dirty="0"/>
              <a:t> </a:t>
            </a:r>
            <a:r>
              <a:rPr lang="lt-LT" sz="8000" dirty="0" err="1"/>
              <a:t>wioscα</a:t>
            </a:r>
            <a:r>
              <a:rPr lang="lt-LT" sz="8000" dirty="0"/>
              <a:t> i </a:t>
            </a:r>
            <a:r>
              <a:rPr lang="lt-LT" sz="8000" dirty="0" err="1"/>
              <a:t>ona</a:t>
            </a:r>
            <a:r>
              <a:rPr lang="lt-LT" sz="8000" dirty="0"/>
              <a:t> </a:t>
            </a:r>
            <a:r>
              <a:rPr lang="lt-LT" sz="8000" dirty="0" err="1"/>
              <a:t>tutaj</a:t>
            </a:r>
            <a:r>
              <a:rPr lang="lt-LT" sz="8000" dirty="0"/>
              <a:t> </a:t>
            </a:r>
            <a:r>
              <a:rPr lang="lt-LT" sz="8000" dirty="0" err="1"/>
              <a:t>była</a:t>
            </a:r>
            <a:r>
              <a:rPr lang="lt-LT" sz="8000" dirty="0"/>
              <a:t> </a:t>
            </a:r>
            <a:r>
              <a:rPr lang="lt-LT" sz="8000" dirty="0" err="1"/>
              <a:t>schuwana</a:t>
            </a:r>
            <a:r>
              <a:rPr lang="lt-LT" sz="8000" dirty="0"/>
              <a:t>, </a:t>
            </a:r>
            <a:r>
              <a:rPr lang="lt-LT" sz="8000" dirty="0" err="1"/>
              <a:t>przywiezli</a:t>
            </a:r>
            <a:r>
              <a:rPr lang="lt-LT" sz="8000" dirty="0"/>
              <a:t> jo z </a:t>
            </a:r>
            <a:r>
              <a:rPr lang="lt-LT" sz="8000" dirty="0" err="1"/>
              <a:t>końmi</a:t>
            </a:r>
            <a:r>
              <a:rPr lang="lt-LT" sz="8000" dirty="0"/>
              <a:t>, z </a:t>
            </a:r>
            <a:r>
              <a:rPr lang="lt-LT" sz="8000" dirty="0" err="1"/>
              <a:t>trunu</a:t>
            </a:r>
            <a:r>
              <a:rPr lang="lt-LT" sz="8000" dirty="0"/>
              <a:t>, i tu ten </a:t>
            </a:r>
            <a:r>
              <a:rPr lang="lt-LT" sz="8000" dirty="0" err="1"/>
              <a:t>sam</a:t>
            </a:r>
            <a:r>
              <a:rPr lang="lt-LT" sz="8000" dirty="0"/>
              <a:t> </a:t>
            </a:r>
            <a:r>
              <a:rPr lang="lt-LT" sz="8000" dirty="0" err="1"/>
              <a:t>ksiondz</a:t>
            </a:r>
            <a:r>
              <a:rPr lang="lt-LT" sz="8000" dirty="0"/>
              <a:t>, u </a:t>
            </a:r>
            <a:r>
              <a:rPr lang="lt-LT" sz="8000" dirty="0" err="1"/>
              <a:t>którego</a:t>
            </a:r>
            <a:r>
              <a:rPr lang="lt-LT" sz="8000" dirty="0"/>
              <a:t> </a:t>
            </a:r>
            <a:r>
              <a:rPr lang="lt-LT" sz="8000" dirty="0" err="1"/>
              <a:t>ona</a:t>
            </a:r>
            <a:r>
              <a:rPr lang="lt-LT" sz="8000" dirty="0"/>
              <a:t> </a:t>
            </a:r>
            <a:r>
              <a:rPr lang="lt-LT" sz="8000" dirty="0" err="1"/>
              <a:t>była</a:t>
            </a:r>
            <a:r>
              <a:rPr lang="lt-LT" sz="8000" dirty="0"/>
              <a:t> </a:t>
            </a:r>
            <a:r>
              <a:rPr lang="lt-LT" sz="8000" dirty="0" err="1"/>
              <a:t>już</a:t>
            </a:r>
            <a:r>
              <a:rPr lang="lt-LT" sz="8000" dirty="0"/>
              <a:t> </a:t>
            </a:r>
            <a:r>
              <a:rPr lang="lt-LT" sz="8000" dirty="0" err="1"/>
              <a:t>schowana</a:t>
            </a:r>
            <a:r>
              <a:rPr lang="lt-LT" sz="8000" dirty="0"/>
              <a:t> i </a:t>
            </a:r>
            <a:r>
              <a:rPr lang="lt-LT" sz="8000" dirty="0" err="1"/>
              <a:t>schowali</a:t>
            </a:r>
            <a:r>
              <a:rPr lang="lt-LT" sz="8000" dirty="0"/>
              <a:t> jo. Nu ji po </a:t>
            </a:r>
            <a:r>
              <a:rPr lang="lt-LT" sz="8000" dirty="0" err="1"/>
              <a:t>tym</a:t>
            </a:r>
            <a:r>
              <a:rPr lang="lt-LT" sz="8000" dirty="0"/>
              <a:t> </a:t>
            </a:r>
            <a:r>
              <a:rPr lang="lt-LT" sz="8000" dirty="0" err="1"/>
              <a:t>schůwańu</a:t>
            </a:r>
            <a:r>
              <a:rPr lang="lt-LT" sz="8000" dirty="0"/>
              <a:t> </a:t>
            </a:r>
            <a:r>
              <a:rPr lang="lt-LT" sz="8000" dirty="0" err="1"/>
              <a:t>začeła</a:t>
            </a:r>
            <a:r>
              <a:rPr lang="lt-LT" sz="8000" dirty="0"/>
              <a:t> </a:t>
            </a:r>
            <a:r>
              <a:rPr lang="lt-LT" sz="8000" dirty="0" err="1"/>
              <a:t>se</a:t>
            </a:r>
            <a:r>
              <a:rPr lang="lt-LT" sz="8000" dirty="0"/>
              <a:t> f </a:t>
            </a:r>
            <a:r>
              <a:rPr lang="lt-LT" sz="8000" dirty="0" err="1"/>
              <a:t>pleªbańi</a:t>
            </a:r>
            <a:r>
              <a:rPr lang="lt-LT" sz="8000" dirty="0"/>
              <a:t> </a:t>
            </a:r>
            <a:r>
              <a:rPr lang="lt-LT" sz="8000" dirty="0" err="1"/>
              <a:t>ńespokuj</a:t>
            </a:r>
            <a:r>
              <a:rPr lang="lt-LT" sz="8000" dirty="0"/>
              <a:t> </a:t>
            </a:r>
            <a:r>
              <a:rPr lang="lt-LT" sz="8000" dirty="0" err="1"/>
              <a:t>straszny</a:t>
            </a:r>
            <a:r>
              <a:rPr lang="lt-LT" sz="8000" dirty="0"/>
              <a:t>, </a:t>
            </a:r>
            <a:r>
              <a:rPr lang="lt-LT" sz="8000" dirty="0" err="1"/>
              <a:t>który</a:t>
            </a:r>
            <a:r>
              <a:rPr lang="lt-LT" sz="8000" dirty="0"/>
              <a:t> ten </a:t>
            </a:r>
            <a:r>
              <a:rPr lang="lt-LT" sz="8000" dirty="0" err="1"/>
              <a:t>ksiondz</a:t>
            </a:r>
            <a:r>
              <a:rPr lang="lt-LT" sz="8000" dirty="0"/>
              <a:t> </a:t>
            </a:r>
            <a:r>
              <a:rPr lang="lt-LT" sz="8000" dirty="0" err="1"/>
              <a:t>młody</a:t>
            </a:r>
            <a:r>
              <a:rPr lang="lt-LT" sz="8000" dirty="0"/>
              <a:t> </a:t>
            </a:r>
            <a:r>
              <a:rPr lang="lt-LT" sz="8000" dirty="0" err="1"/>
              <a:t>nie</a:t>
            </a:r>
            <a:r>
              <a:rPr lang="lt-LT" sz="8000" dirty="0"/>
              <a:t> </a:t>
            </a:r>
            <a:r>
              <a:rPr lang="lt-LT" sz="8000" dirty="0" err="1"/>
              <a:t>znał</a:t>
            </a:r>
            <a:r>
              <a:rPr lang="lt-LT" sz="8000" dirty="0"/>
              <a:t> </a:t>
            </a:r>
            <a:r>
              <a:rPr lang="lt-LT" sz="8000" dirty="0" err="1"/>
              <a:t>ni</a:t>
            </a:r>
            <a:r>
              <a:rPr lang="lt-LT" sz="8000" dirty="0"/>
              <a:t> </a:t>
            </a:r>
            <a:r>
              <a:rPr lang="lt-LT" sz="8000" dirty="0" err="1"/>
              <a:t>tej</a:t>
            </a:r>
            <a:r>
              <a:rPr lang="lt-LT" sz="8000" dirty="0"/>
              <a:t> </a:t>
            </a:r>
            <a:r>
              <a:rPr lang="lt-LT" sz="8000" baseline="30000" dirty="0" err="1"/>
              <a:t>u</a:t>
            </a:r>
            <a:r>
              <a:rPr lang="lt-LT" sz="8000" dirty="0" err="1"/>
              <a:t>osoby</a:t>
            </a:r>
            <a:r>
              <a:rPr lang="lt-LT" sz="8000" dirty="0"/>
              <a:t>, </a:t>
            </a:r>
            <a:r>
              <a:rPr lang="lt-LT" sz="8000" dirty="0" err="1"/>
              <a:t>ni</a:t>
            </a:r>
            <a:r>
              <a:rPr lang="lt-LT" sz="8000" dirty="0"/>
              <a:t> </a:t>
            </a:r>
            <a:r>
              <a:rPr lang="lt-LT" sz="8000" dirty="0" err="1"/>
              <a:t>tej</a:t>
            </a:r>
            <a:r>
              <a:rPr lang="lt-LT" sz="8000" dirty="0"/>
              <a:t> </a:t>
            </a:r>
            <a:r>
              <a:rPr lang="lt-LT" sz="8000" dirty="0" err="1"/>
              <a:t>gůspodyńi</a:t>
            </a:r>
            <a:r>
              <a:rPr lang="lt-LT" sz="8000" dirty="0"/>
              <a:t>, </a:t>
            </a:r>
            <a:r>
              <a:rPr lang="lt-LT" sz="8000" dirty="0" err="1"/>
              <a:t>la</a:t>
            </a:r>
            <a:r>
              <a:rPr lang="lt-LT" sz="8000" dirty="0"/>
              <a:t> </a:t>
            </a:r>
            <a:r>
              <a:rPr lang="lt-LT" sz="8000" dirty="0" err="1"/>
              <a:t>ksendza</a:t>
            </a:r>
            <a:r>
              <a:rPr lang="lt-LT" sz="8000" dirty="0"/>
              <a:t> </a:t>
            </a:r>
            <a:r>
              <a:rPr lang="lt-LT" sz="8000" dirty="0" err="1"/>
              <a:t>začeła</a:t>
            </a:r>
            <a:r>
              <a:rPr lang="lt-LT" sz="8000" dirty="0"/>
              <a:t> </a:t>
            </a:r>
            <a:r>
              <a:rPr lang="lt-LT" sz="8000" dirty="0" err="1"/>
              <a:t>robić</a:t>
            </a:r>
            <a:r>
              <a:rPr lang="lt-LT" sz="8000" dirty="0"/>
              <a:t> </a:t>
            </a:r>
            <a:r>
              <a:rPr lang="lt-LT" sz="8000" dirty="0" err="1"/>
              <a:t>sie</a:t>
            </a:r>
            <a:r>
              <a:rPr lang="lt-LT" sz="8000" dirty="0"/>
              <a:t> </a:t>
            </a:r>
            <a:r>
              <a:rPr lang="lt-LT" sz="8000" dirty="0" err="1"/>
              <a:t>strasznα</a:t>
            </a:r>
            <a:r>
              <a:rPr lang="lt-LT" sz="8000" dirty="0"/>
              <a:t> w </a:t>
            </a:r>
            <a:r>
              <a:rPr lang="lt-LT" sz="8000" dirty="0" err="1"/>
              <a:t>plebanji</a:t>
            </a:r>
            <a:r>
              <a:rPr lang="lt-LT" sz="8000" dirty="0"/>
              <a:t>. </a:t>
            </a:r>
            <a:r>
              <a:rPr lang="lt-LT" sz="8000" dirty="0" err="1"/>
              <a:t>Wołał</a:t>
            </a:r>
            <a:r>
              <a:rPr lang="lt-LT" sz="8000" dirty="0"/>
              <a:t> </a:t>
            </a:r>
            <a:r>
              <a:rPr lang="lt-LT" sz="8000" dirty="0" err="1"/>
              <a:t>sie</a:t>
            </a:r>
            <a:r>
              <a:rPr lang="lt-LT" sz="8000" dirty="0"/>
              <a:t> </a:t>
            </a:r>
            <a:r>
              <a:rPr lang="lt-LT" sz="8000" baseline="30000" dirty="0" err="1"/>
              <a:t>u</a:t>
            </a:r>
            <a:r>
              <a:rPr lang="lt-LT" sz="8000" dirty="0" err="1"/>
              <a:t>on</a:t>
            </a:r>
            <a:r>
              <a:rPr lang="lt-LT" sz="8000" dirty="0"/>
              <a:t> </a:t>
            </a:r>
            <a:r>
              <a:rPr lang="lt-LT" sz="8000" dirty="0" err="1"/>
              <a:t>parafijanuf</a:t>
            </a:r>
            <a:r>
              <a:rPr lang="lt-LT" sz="8000" dirty="0"/>
              <a:t>, </a:t>
            </a:r>
            <a:r>
              <a:rPr lang="lt-LT" sz="8000" dirty="0" err="1"/>
              <a:t>żeby</a:t>
            </a:r>
            <a:r>
              <a:rPr lang="lt-LT" sz="8000" dirty="0"/>
              <a:t> </a:t>
            </a:r>
            <a:r>
              <a:rPr lang="lt-LT" sz="8000" dirty="0" err="1"/>
              <a:t>pszychodzili</a:t>
            </a:r>
            <a:r>
              <a:rPr lang="lt-LT" sz="8000" dirty="0"/>
              <a:t> du </a:t>
            </a:r>
            <a:r>
              <a:rPr lang="lt-LT" sz="8000" dirty="0" err="1"/>
              <a:t>plabańi</a:t>
            </a:r>
            <a:r>
              <a:rPr lang="lt-LT" sz="8000" dirty="0"/>
              <a:t> w </a:t>
            </a:r>
            <a:r>
              <a:rPr lang="lt-LT" sz="8000" dirty="0" err="1"/>
              <a:t>nocy</a:t>
            </a:r>
            <a:r>
              <a:rPr lang="lt-LT" sz="8000" dirty="0"/>
              <a:t>. </a:t>
            </a:r>
            <a:r>
              <a:rPr lang="lt-LT" sz="8000" dirty="0" err="1"/>
              <a:t>Jak</a:t>
            </a:r>
            <a:r>
              <a:rPr lang="lt-LT" sz="8000" dirty="0"/>
              <a:t> </a:t>
            </a:r>
            <a:r>
              <a:rPr lang="lt-LT" sz="8000" dirty="0" err="1"/>
              <a:t>parafijanie</a:t>
            </a:r>
            <a:r>
              <a:rPr lang="lt-LT" sz="8000" dirty="0"/>
              <a:t> </a:t>
            </a:r>
            <a:r>
              <a:rPr lang="lt-LT" sz="8000" dirty="0" err="1"/>
              <a:t>przychodzo</a:t>
            </a:r>
            <a:r>
              <a:rPr lang="lt-LT" sz="8000" dirty="0"/>
              <a:t>, </a:t>
            </a:r>
            <a:r>
              <a:rPr lang="lt-LT" sz="8000" dirty="0" err="1"/>
              <a:t>cichu</a:t>
            </a:r>
            <a:r>
              <a:rPr lang="lt-LT" sz="8000" dirty="0"/>
              <a:t>. </a:t>
            </a:r>
            <a:r>
              <a:rPr lang="lt-LT" sz="8000" dirty="0" err="1"/>
              <a:t>Zostawio</a:t>
            </a:r>
            <a:r>
              <a:rPr lang="lt-LT" sz="8000" dirty="0"/>
              <a:t> </a:t>
            </a:r>
            <a:r>
              <a:rPr lang="lt-LT" sz="8000" dirty="0" err="1"/>
              <a:t>parafijańe</a:t>
            </a:r>
            <a:r>
              <a:rPr lang="lt-LT" sz="8000" dirty="0"/>
              <a:t> i </a:t>
            </a:r>
            <a:r>
              <a:rPr lang="lt-LT" sz="8000" dirty="0" err="1"/>
              <a:t>znowu</a:t>
            </a:r>
            <a:r>
              <a:rPr lang="lt-LT" sz="8000" dirty="0"/>
              <a:t> </a:t>
            </a:r>
            <a:r>
              <a:rPr lang="lt-LT" sz="8000" dirty="0" err="1"/>
              <a:t>ksiondz</a:t>
            </a:r>
            <a:r>
              <a:rPr lang="lt-LT" sz="8000" dirty="0"/>
              <a:t>. </a:t>
            </a:r>
            <a:r>
              <a:rPr lang="lt-LT" sz="8000" dirty="0" err="1"/>
              <a:t>Ksiondz</a:t>
            </a:r>
            <a:r>
              <a:rPr lang="lt-LT" sz="8000" dirty="0"/>
              <a:t> </a:t>
            </a:r>
            <a:r>
              <a:rPr lang="lt-LT" sz="8000" dirty="0" err="1"/>
              <a:t>zaczoł</a:t>
            </a:r>
            <a:r>
              <a:rPr lang="lt-LT" sz="8000" dirty="0"/>
              <a:t> </a:t>
            </a:r>
            <a:r>
              <a:rPr lang="lt-LT" sz="8000" dirty="0" err="1"/>
              <a:t>chůrowac</a:t>
            </a:r>
            <a:r>
              <a:rPr lang="lt-LT" sz="8000" dirty="0"/>
              <a:t>, </a:t>
            </a:r>
            <a:r>
              <a:rPr lang="lt-LT" sz="8000" dirty="0" err="1"/>
              <a:t>modlił</a:t>
            </a:r>
            <a:r>
              <a:rPr lang="lt-LT" sz="8000" dirty="0"/>
              <a:t> </a:t>
            </a:r>
            <a:r>
              <a:rPr lang="lt-LT" sz="8000" dirty="0" err="1"/>
              <a:t>sie</a:t>
            </a:r>
            <a:r>
              <a:rPr lang="lt-LT" sz="8000" dirty="0"/>
              <a:t>, </a:t>
            </a:r>
            <a:r>
              <a:rPr lang="lt-LT" sz="8000" dirty="0" err="1"/>
              <a:t>zaczoł</a:t>
            </a:r>
            <a:r>
              <a:rPr lang="lt-LT" sz="8000" dirty="0"/>
              <a:t> </a:t>
            </a:r>
            <a:r>
              <a:rPr lang="lt-LT" sz="8000" dirty="0" err="1"/>
              <a:t>mówić</a:t>
            </a:r>
            <a:r>
              <a:rPr lang="lt-LT" sz="8000" dirty="0"/>
              <a:t> na </a:t>
            </a:r>
            <a:r>
              <a:rPr lang="lt-LT" sz="8000" dirty="0" err="1"/>
              <a:t>cały</a:t>
            </a:r>
            <a:r>
              <a:rPr lang="lt-LT" sz="8000" dirty="0"/>
              <a:t> </a:t>
            </a:r>
            <a:r>
              <a:rPr lang="lt-LT" sz="8000" dirty="0" err="1"/>
              <a:t>kościoł</a:t>
            </a:r>
            <a:r>
              <a:rPr lang="lt-LT" sz="8000" dirty="0"/>
              <a:t>, na </a:t>
            </a:r>
            <a:r>
              <a:rPr lang="lt-LT" sz="8000" dirty="0" err="1"/>
              <a:t>cała</a:t>
            </a:r>
            <a:r>
              <a:rPr lang="lt-LT" sz="8000" dirty="0"/>
              <a:t> </a:t>
            </a:r>
            <a:r>
              <a:rPr lang="lt-LT" sz="8000" dirty="0" err="1"/>
              <a:t>parafja</a:t>
            </a:r>
            <a:r>
              <a:rPr lang="lt-LT" sz="8000" dirty="0"/>
              <a:t>, </a:t>
            </a:r>
            <a:r>
              <a:rPr lang="lt-LT" sz="8000" dirty="0" err="1"/>
              <a:t>żeª</a:t>
            </a:r>
            <a:r>
              <a:rPr lang="lt-LT" sz="8000" dirty="0"/>
              <a:t> </a:t>
            </a:r>
            <a:r>
              <a:rPr lang="lt-LT" sz="8000" dirty="0" err="1"/>
              <a:t>beńdziα</a:t>
            </a:r>
            <a:r>
              <a:rPr lang="lt-LT" sz="8000" dirty="0"/>
              <a:t> </a:t>
            </a:r>
            <a:r>
              <a:rPr lang="lt-LT" sz="8000" dirty="0" err="1"/>
              <a:t>dzisiaj</a:t>
            </a:r>
            <a:r>
              <a:rPr lang="lt-LT" sz="8000" dirty="0"/>
              <a:t> </a:t>
            </a:r>
            <a:r>
              <a:rPr lang="lt-LT" sz="8000" dirty="0" err="1"/>
              <a:t>mszo</a:t>
            </a:r>
            <a:r>
              <a:rPr lang="lt-LT" sz="8000" dirty="0"/>
              <a:t> </a:t>
            </a:r>
            <a:r>
              <a:rPr lang="lt-LT" sz="8000" baseline="30000" dirty="0" err="1"/>
              <a:t>u</a:t>
            </a:r>
            <a:r>
              <a:rPr lang="lt-LT" sz="8000" dirty="0" err="1"/>
              <a:t>odprawiana</a:t>
            </a:r>
            <a:r>
              <a:rPr lang="lt-LT" sz="8000" dirty="0"/>
              <a:t>, </a:t>
            </a:r>
            <a:r>
              <a:rPr lang="lt-LT" sz="8000" dirty="0" err="1"/>
              <a:t>bo</a:t>
            </a:r>
            <a:r>
              <a:rPr lang="lt-LT" sz="8000" dirty="0"/>
              <a:t> </a:t>
            </a:r>
            <a:r>
              <a:rPr lang="lt-LT" sz="8000" dirty="0" err="1"/>
              <a:t>ńe</a:t>
            </a:r>
            <a:r>
              <a:rPr lang="lt-LT" sz="8000" dirty="0"/>
              <a:t> </a:t>
            </a:r>
            <a:r>
              <a:rPr lang="lt-LT" sz="8000" dirty="0" err="1"/>
              <a:t>mam</a:t>
            </a:r>
            <a:r>
              <a:rPr lang="lt-LT" sz="8000" dirty="0"/>
              <a:t> w </a:t>
            </a:r>
            <a:r>
              <a:rPr lang="lt-LT" sz="8000" dirty="0" err="1"/>
              <a:t>plabani</a:t>
            </a:r>
            <a:r>
              <a:rPr lang="lt-LT" sz="8000" dirty="0"/>
              <a:t> </a:t>
            </a:r>
            <a:r>
              <a:rPr lang="lt-LT" sz="8000" dirty="0" err="1"/>
              <a:t>spokoju</a:t>
            </a:r>
            <a:r>
              <a:rPr lang="lt-LT" sz="8000" dirty="0"/>
              <a:t>. Nu ji </a:t>
            </a:r>
            <a:r>
              <a:rPr lang="lt-LT" sz="8000" dirty="0" err="1"/>
              <a:t>fszystkia</a:t>
            </a:r>
            <a:r>
              <a:rPr lang="lt-LT" sz="8000" dirty="0"/>
              <a:t> </a:t>
            </a:r>
            <a:r>
              <a:rPr lang="lt-LT" sz="8000" dirty="0" err="1"/>
              <a:t>ludzi</a:t>
            </a:r>
            <a:r>
              <a:rPr lang="lt-LT" sz="8000" dirty="0"/>
              <a:t> </a:t>
            </a:r>
            <a:r>
              <a:rPr lang="lt-LT" sz="8000" dirty="0" err="1"/>
              <a:t>takieª</a:t>
            </a:r>
            <a:r>
              <a:rPr lang="lt-LT" sz="8000" dirty="0"/>
              <a:t> </a:t>
            </a:r>
            <a:r>
              <a:rPr lang="lt-LT" sz="8000" dirty="0" err="1"/>
              <a:t>przαrażona</a:t>
            </a:r>
            <a:r>
              <a:rPr lang="lt-LT" sz="8000" dirty="0"/>
              <a:t> byli, </a:t>
            </a:r>
            <a:r>
              <a:rPr lang="lt-LT" sz="8000" dirty="0" err="1"/>
              <a:t>wszystku</a:t>
            </a:r>
            <a:r>
              <a:rPr lang="lt-LT" sz="8000" dirty="0"/>
              <a:t>. Nu ji </a:t>
            </a:r>
            <a:r>
              <a:rPr lang="lt-LT" sz="8000" dirty="0" err="1"/>
              <a:t>začoł</a:t>
            </a:r>
            <a:r>
              <a:rPr lang="lt-LT" sz="8000" dirty="0"/>
              <a:t> po </a:t>
            </a:r>
            <a:r>
              <a:rPr lang="lt-LT" sz="8000" dirty="0" err="1"/>
              <a:t>tαm</a:t>
            </a:r>
            <a:r>
              <a:rPr lang="lt-LT" sz="8000" dirty="0"/>
              <a:t> </a:t>
            </a:r>
            <a:r>
              <a:rPr lang="lt-LT" sz="8000" dirty="0" err="1"/>
              <a:t>časieª</a:t>
            </a:r>
            <a:r>
              <a:rPr lang="lt-LT" sz="8000" dirty="0"/>
              <a:t> </a:t>
            </a:r>
            <a:r>
              <a:rPr lang="lt-LT" sz="8000" dirty="0" err="1"/>
              <a:t>ksiondz</a:t>
            </a:r>
            <a:r>
              <a:rPr lang="lt-LT" sz="8000" dirty="0"/>
              <a:t> </a:t>
            </a:r>
            <a:r>
              <a:rPr lang="lt-LT" sz="8000" dirty="0" err="1"/>
              <a:t>chorować</a:t>
            </a:r>
            <a:r>
              <a:rPr lang="lt-LT" sz="8000" dirty="0"/>
              <a:t>. Nu </a:t>
            </a:r>
            <a:r>
              <a:rPr lang="lt-LT" sz="8000" dirty="0" err="1"/>
              <a:t>powiedzieli</a:t>
            </a:r>
            <a:r>
              <a:rPr lang="lt-LT" sz="8000" dirty="0"/>
              <a:t>, </a:t>
            </a:r>
            <a:r>
              <a:rPr lang="lt-LT" sz="8000" dirty="0" err="1"/>
              <a:t>że</a:t>
            </a:r>
            <a:r>
              <a:rPr lang="lt-LT" sz="8000" dirty="0"/>
              <a:t> </a:t>
            </a:r>
            <a:r>
              <a:rPr lang="lt-LT" sz="8000" dirty="0" err="1"/>
              <a:t>czeba</a:t>
            </a:r>
            <a:r>
              <a:rPr lang="lt-LT" sz="8000" dirty="0"/>
              <a:t> </a:t>
            </a:r>
            <a:r>
              <a:rPr lang="lt-LT" sz="8000" dirty="0" err="1"/>
              <a:t>lia</a:t>
            </a:r>
            <a:r>
              <a:rPr lang="lt-LT" sz="8000" dirty="0"/>
              <a:t> </a:t>
            </a:r>
            <a:r>
              <a:rPr lang="lt-LT" sz="8000" dirty="0" err="1"/>
              <a:t>tej</a:t>
            </a:r>
            <a:r>
              <a:rPr lang="lt-LT" sz="8000" dirty="0"/>
              <a:t> </a:t>
            </a:r>
            <a:r>
              <a:rPr lang="lt-LT" sz="8000" dirty="0" err="1"/>
              <a:t>niaboszczki</a:t>
            </a:r>
            <a:r>
              <a:rPr lang="lt-LT" sz="8000" dirty="0"/>
              <a:t> </a:t>
            </a:r>
            <a:r>
              <a:rPr lang="lt-LT" sz="8000" dirty="0" err="1"/>
              <a:t>głowa</a:t>
            </a:r>
            <a:r>
              <a:rPr lang="lt-LT" sz="8000" dirty="0"/>
              <a:t> </a:t>
            </a:r>
            <a:r>
              <a:rPr lang="lt-LT" sz="8000" dirty="0" err="1"/>
              <a:t>ściońs</a:t>
            </a:r>
            <a:r>
              <a:rPr lang="lt-LT" sz="8000" dirty="0"/>
              <a:t> i </a:t>
            </a:r>
            <a:r>
              <a:rPr lang="lt-LT" sz="8000" dirty="0" err="1"/>
              <a:t>pŏłożyc</a:t>
            </a:r>
            <a:r>
              <a:rPr lang="lt-LT" sz="8000" dirty="0"/>
              <a:t> </a:t>
            </a:r>
            <a:r>
              <a:rPr lang="lt-LT" sz="8000" dirty="0" err="1"/>
              <a:t>koniαc</a:t>
            </a:r>
            <a:r>
              <a:rPr lang="lt-LT" sz="8000" dirty="0"/>
              <a:t> </a:t>
            </a:r>
            <a:r>
              <a:rPr lang="lt-LT" sz="8000" dirty="0" err="1"/>
              <a:t>nog</a:t>
            </a:r>
            <a:r>
              <a:rPr lang="lt-LT" sz="8000" dirty="0"/>
              <a:t>. I </a:t>
            </a:r>
            <a:r>
              <a:rPr lang="lt-LT" sz="8000" dirty="0" err="1"/>
              <a:t>mówio</a:t>
            </a:r>
            <a:r>
              <a:rPr lang="lt-LT" sz="8000" dirty="0"/>
              <a:t>, </a:t>
            </a:r>
            <a:r>
              <a:rPr lang="lt-LT" sz="8000" dirty="0" err="1"/>
              <a:t>że</a:t>
            </a:r>
            <a:r>
              <a:rPr lang="lt-LT" sz="8000" dirty="0"/>
              <a:t> </a:t>
            </a:r>
            <a:r>
              <a:rPr lang="lt-LT" sz="8000" b="1" dirty="0" err="1"/>
              <a:t>udkopali</a:t>
            </a:r>
            <a:r>
              <a:rPr lang="lt-LT" sz="8000" b="1" dirty="0"/>
              <a:t> w </a:t>
            </a:r>
            <a:r>
              <a:rPr lang="lt-LT" sz="8000" b="1" dirty="0" err="1"/>
              <a:t>nocy</a:t>
            </a:r>
            <a:r>
              <a:rPr lang="lt-LT" sz="8000" b="1" dirty="0"/>
              <a:t> </a:t>
            </a:r>
            <a:r>
              <a:rPr lang="lt-LT" sz="8000" b="1" dirty="0" err="1"/>
              <a:t>maszczyzni</a:t>
            </a:r>
            <a:r>
              <a:rPr lang="lt-LT" sz="8000" b="1" dirty="0"/>
              <a:t> </a:t>
            </a:r>
            <a:r>
              <a:rPr lang="lt-LT" sz="8000" b="1" dirty="0" err="1"/>
              <a:t>tαj</a:t>
            </a:r>
            <a:r>
              <a:rPr lang="lt-LT" sz="8000" b="1" dirty="0"/>
              <a:t> </a:t>
            </a:r>
            <a:r>
              <a:rPr lang="lt-LT" sz="8000" b="1" dirty="0" err="1"/>
              <a:t>kobiety</a:t>
            </a:r>
            <a:r>
              <a:rPr lang="lt-LT" sz="8000" b="1" dirty="0"/>
              <a:t> </a:t>
            </a:r>
            <a:r>
              <a:rPr lang="lt-LT" sz="8000" b="1" dirty="0" err="1"/>
              <a:t>truna</a:t>
            </a:r>
            <a:r>
              <a:rPr lang="lt-LT" sz="8000" b="1" dirty="0"/>
              <a:t>, </a:t>
            </a:r>
            <a:r>
              <a:rPr lang="lt-LT" sz="8000" b="1" dirty="0" err="1"/>
              <a:t>jej</a:t>
            </a:r>
            <a:r>
              <a:rPr lang="lt-LT" sz="8000" b="1" dirty="0"/>
              <a:t> </a:t>
            </a:r>
            <a:r>
              <a:rPr lang="lt-LT" sz="8000" b="1" dirty="0" err="1"/>
              <a:t>scieli</a:t>
            </a:r>
            <a:r>
              <a:rPr lang="lt-LT" sz="8000" b="1" dirty="0"/>
              <a:t> </a:t>
            </a:r>
            <a:r>
              <a:rPr lang="lt-LT" sz="8000" b="1" dirty="0" err="1"/>
              <a:t>łůpato</a:t>
            </a:r>
            <a:r>
              <a:rPr lang="lt-LT" sz="8000" b="1" dirty="0"/>
              <a:t> </a:t>
            </a:r>
            <a:r>
              <a:rPr lang="lt-LT" sz="8000" b="1" dirty="0" err="1"/>
              <a:t>głowa</a:t>
            </a:r>
            <a:r>
              <a:rPr lang="lt-LT" sz="8000" b="1" dirty="0"/>
              <a:t> i </a:t>
            </a:r>
            <a:r>
              <a:rPr lang="lt-LT" sz="8000" b="1" dirty="0" err="1"/>
              <a:t>położyli</a:t>
            </a:r>
            <a:r>
              <a:rPr lang="lt-LT" sz="8000" b="1" dirty="0"/>
              <a:t> </a:t>
            </a:r>
            <a:r>
              <a:rPr lang="lt-LT" sz="8000" b="1" dirty="0" err="1"/>
              <a:t>koniαc</a:t>
            </a:r>
            <a:r>
              <a:rPr lang="lt-LT" sz="8000" b="1" dirty="0"/>
              <a:t> </a:t>
            </a:r>
            <a:r>
              <a:rPr lang="lt-LT" sz="8000" b="1" dirty="0" err="1"/>
              <a:t>nog</a:t>
            </a:r>
            <a:r>
              <a:rPr lang="lt-LT" sz="8000" b="1" dirty="0"/>
              <a:t> i </a:t>
            </a:r>
            <a:r>
              <a:rPr lang="lt-LT" sz="8000" b="1" dirty="0" err="1"/>
              <a:t>ud</a:t>
            </a:r>
            <a:r>
              <a:rPr lang="lt-LT" sz="8000" b="1" dirty="0"/>
              <a:t> </a:t>
            </a:r>
            <a:r>
              <a:rPr lang="lt-LT" sz="8000" b="1" dirty="0" err="1"/>
              <a:t>tαj</a:t>
            </a:r>
            <a:r>
              <a:rPr lang="lt-LT" sz="8000" b="1" dirty="0"/>
              <a:t> </a:t>
            </a:r>
            <a:r>
              <a:rPr lang="lt-LT" sz="8000" b="1" dirty="0" err="1"/>
              <a:t>nocy</a:t>
            </a:r>
            <a:r>
              <a:rPr lang="lt-LT" sz="8000" b="1" dirty="0"/>
              <a:t> </a:t>
            </a:r>
            <a:r>
              <a:rPr lang="lt-LT" sz="8000" b="1" dirty="0" err="1"/>
              <a:t>był</a:t>
            </a:r>
            <a:r>
              <a:rPr lang="lt-LT" sz="8000" b="1" dirty="0"/>
              <a:t> </a:t>
            </a:r>
            <a:r>
              <a:rPr lang="lt-LT" sz="8000" b="1" dirty="0" err="1"/>
              <a:t>spokój</a:t>
            </a:r>
            <a:r>
              <a:rPr lang="lt-LT" sz="8000" b="1" dirty="0"/>
              <a:t>, </a:t>
            </a:r>
            <a:r>
              <a:rPr lang="lt-LT" sz="8000" b="1" dirty="0" err="1"/>
              <a:t>ale</a:t>
            </a:r>
            <a:r>
              <a:rPr lang="lt-LT" sz="8000" b="1" dirty="0"/>
              <a:t> </a:t>
            </a:r>
            <a:r>
              <a:rPr lang="lt-LT" sz="8000" b="1" dirty="0" err="1"/>
              <a:t>ksiondz</a:t>
            </a:r>
            <a:r>
              <a:rPr lang="lt-LT" sz="8000" b="1" dirty="0"/>
              <a:t> </a:t>
            </a:r>
            <a:r>
              <a:rPr lang="lt-LT" sz="8000" b="1" dirty="0" err="1"/>
              <a:t>začoł</a:t>
            </a:r>
            <a:r>
              <a:rPr lang="lt-LT" sz="8000" b="1" dirty="0"/>
              <a:t> </a:t>
            </a:r>
            <a:r>
              <a:rPr lang="lt-LT" sz="8000" b="1" dirty="0" err="1"/>
              <a:t>chŏrowac</a:t>
            </a:r>
            <a:r>
              <a:rPr lang="lt-LT" sz="8000" b="1" dirty="0"/>
              <a:t>.</a:t>
            </a:r>
            <a:r>
              <a:rPr lang="lt-LT" sz="8000" dirty="0"/>
              <a:t> </a:t>
            </a:r>
            <a:r>
              <a:rPr lang="lt-LT" sz="8000" dirty="0" err="1"/>
              <a:t>Mówi</a:t>
            </a:r>
            <a:r>
              <a:rPr lang="lt-LT" sz="8000" dirty="0"/>
              <a:t> </a:t>
            </a:r>
            <a:r>
              <a:rPr lang="lt-LT" sz="8000" dirty="0" err="1"/>
              <a:t>jak</a:t>
            </a:r>
            <a:r>
              <a:rPr lang="lt-LT" sz="8000" dirty="0"/>
              <a:t> </a:t>
            </a:r>
            <a:r>
              <a:rPr lang="lt-LT" sz="8000" dirty="0" err="1"/>
              <a:t>dawńej</a:t>
            </a:r>
            <a:r>
              <a:rPr lang="lt-LT" sz="8000" dirty="0"/>
              <a:t>, </a:t>
            </a:r>
            <a:r>
              <a:rPr lang="lt-LT" sz="8000" dirty="0" err="1"/>
              <a:t>pszelaηknienia</a:t>
            </a:r>
            <a:r>
              <a:rPr lang="lt-LT" sz="8000" dirty="0"/>
              <a:t>,</a:t>
            </a:r>
            <a:r>
              <a:rPr lang="lt-LT" sz="8000" b="1" dirty="0"/>
              <a:t> </a:t>
            </a:r>
            <a:r>
              <a:rPr lang="lt-LT" sz="8000" dirty="0" err="1"/>
              <a:t>wrzody</a:t>
            </a:r>
            <a:r>
              <a:rPr lang="lt-LT" sz="8000" dirty="0"/>
              <a:t> i </a:t>
            </a:r>
            <a:r>
              <a:rPr lang="lt-LT" sz="8000" dirty="0" err="1"/>
              <a:t>umar</a:t>
            </a:r>
            <a:r>
              <a:rPr lang="lt-LT" sz="8000" dirty="0"/>
              <a:t> </a:t>
            </a:r>
            <a:r>
              <a:rPr lang="lt-LT" sz="8000" dirty="0" err="1"/>
              <a:t>ksiondz</a:t>
            </a:r>
            <a:r>
              <a:rPr lang="lt-LT" sz="8000" dirty="0"/>
              <a:t>, i </a:t>
            </a:r>
            <a:r>
              <a:rPr lang="lt-LT" sz="8000" dirty="0" err="1"/>
              <a:t>wszystko</a:t>
            </a:r>
            <a:r>
              <a:rPr lang="lt-LT" sz="8000" dirty="0"/>
              <a:t> </a:t>
            </a:r>
            <a:r>
              <a:rPr lang="lt-LT" sz="8000" dirty="0" err="1"/>
              <a:t>pozagasłα</a:t>
            </a:r>
            <a:r>
              <a:rPr lang="lt-LT" sz="8000" dirty="0"/>
              <a:t>. </a:t>
            </a:r>
            <a:r>
              <a:rPr lang="lt-LT" sz="8000" dirty="0" err="1"/>
              <a:t>Niby</a:t>
            </a:r>
            <a:r>
              <a:rPr lang="lt-LT" sz="8000" dirty="0"/>
              <a:t> </a:t>
            </a:r>
            <a:r>
              <a:rPr lang="lt-LT" sz="8000" dirty="0" err="1"/>
              <a:t>że</a:t>
            </a:r>
            <a:r>
              <a:rPr lang="lt-LT" sz="8000" dirty="0"/>
              <a:t> </a:t>
            </a:r>
            <a:r>
              <a:rPr lang="lt-LT" sz="8000" dirty="0" err="1"/>
              <a:t>scieli</a:t>
            </a:r>
            <a:r>
              <a:rPr lang="lt-LT" sz="8000" dirty="0"/>
              <a:t> </a:t>
            </a:r>
            <a:r>
              <a:rPr lang="lt-LT" sz="8000" dirty="0" err="1"/>
              <a:t>głowa</a:t>
            </a:r>
            <a:r>
              <a:rPr lang="lt-LT" sz="8000" dirty="0"/>
              <a:t> </a:t>
            </a:r>
            <a:r>
              <a:rPr lang="lt-LT" sz="8000" dirty="0" err="1"/>
              <a:t>dla</a:t>
            </a:r>
            <a:r>
              <a:rPr lang="lt-LT" sz="8000" dirty="0"/>
              <a:t> </a:t>
            </a:r>
            <a:r>
              <a:rPr lang="lt-LT" sz="8000" dirty="0" err="1"/>
              <a:t>niej</a:t>
            </a:r>
            <a:r>
              <a:rPr lang="lt-LT" sz="8000" dirty="0"/>
              <a:t>. </a:t>
            </a:r>
            <a:r>
              <a:rPr lang="lt-LT" sz="8000" dirty="0" err="1"/>
              <a:t>Tů</a:t>
            </a:r>
            <a:r>
              <a:rPr lang="lt-LT" sz="8000" b="1" dirty="0"/>
              <a:t> </a:t>
            </a:r>
            <a:r>
              <a:rPr lang="lt-LT" sz="8000" dirty="0" err="1"/>
              <a:t>t`o</a:t>
            </a:r>
            <a:r>
              <a:rPr lang="lt-LT" sz="8000" b="1" dirty="0"/>
              <a:t> </a:t>
            </a:r>
            <a:r>
              <a:rPr lang="lt-LT" sz="8000" dirty="0" err="1"/>
              <a:t>była</a:t>
            </a:r>
            <a:r>
              <a:rPr lang="lt-LT" sz="8000" dirty="0"/>
              <a:t> z </a:t>
            </a:r>
            <a:r>
              <a:rPr lang="lt-LT" sz="8000" dirty="0" err="1"/>
              <a:t>dawniejszych</a:t>
            </a:r>
            <a:r>
              <a:rPr lang="lt-LT" sz="8000" dirty="0"/>
              <a:t> </a:t>
            </a:r>
            <a:r>
              <a:rPr lang="lt-LT" sz="8000" dirty="0" err="1"/>
              <a:t>časůw</a:t>
            </a:r>
            <a:r>
              <a:rPr lang="lt-LT" sz="8000" dirty="0"/>
              <a:t>, </a:t>
            </a:r>
            <a:r>
              <a:rPr lang="lt-LT" sz="8000" dirty="0" err="1"/>
              <a:t>nieª</a:t>
            </a:r>
            <a:r>
              <a:rPr lang="lt-LT" sz="8000" dirty="0"/>
              <a:t> </a:t>
            </a:r>
            <a:r>
              <a:rPr lang="lt-LT" sz="8000" dirty="0" err="1"/>
              <a:t>tak</a:t>
            </a:r>
            <a:r>
              <a:rPr lang="lt-LT" sz="8000" dirty="0"/>
              <a:t> </a:t>
            </a:r>
            <a:r>
              <a:rPr lang="lt-LT" sz="8000" dirty="0" err="1"/>
              <a:t>bardzo</a:t>
            </a:r>
            <a:r>
              <a:rPr lang="lt-LT" sz="8000" dirty="0"/>
              <a:t> </a:t>
            </a:r>
            <a:r>
              <a:rPr lang="lt-LT" sz="8000" dirty="0" err="1"/>
              <a:t>dawno</a:t>
            </a:r>
            <a:r>
              <a:rPr lang="lt-LT" sz="8000" dirty="0"/>
              <a:t> ta </a:t>
            </a:r>
            <a:r>
              <a:rPr lang="lt-LT" sz="8000" dirty="0" err="1"/>
              <a:t>taka</a:t>
            </a:r>
            <a:r>
              <a:rPr lang="lt-LT" sz="8000" dirty="0"/>
              <a:t> </a:t>
            </a:r>
            <a:r>
              <a:rPr lang="lt-LT" sz="8000" dirty="0" err="1"/>
              <a:t>upowadanieª</a:t>
            </a:r>
            <a:r>
              <a:rPr lang="lt-LT" sz="8000" dirty="0"/>
              <a:t> w </a:t>
            </a:r>
            <a:r>
              <a:rPr lang="lt-LT" sz="8000" dirty="0" err="1"/>
              <a:t>Swentobrości</a:t>
            </a:r>
            <a:r>
              <a:rPr lang="lt-LT" sz="8000" dirty="0"/>
              <a:t>. [</a:t>
            </a:r>
            <a:r>
              <a:rPr lang="lt-LT" sz="8000" dirty="0" err="1"/>
              <a:t>Świętobrość</a:t>
            </a:r>
            <a:r>
              <a:rPr lang="lt-LT" sz="8000" dirty="0"/>
              <a:t>, </a:t>
            </a:r>
            <a:r>
              <a:rPr lang="lt-LT" sz="8000" dirty="0" err="1"/>
              <a:t>Kobieta</a:t>
            </a:r>
            <a:r>
              <a:rPr lang="lt-LT" sz="8000" dirty="0"/>
              <a:t> </a:t>
            </a:r>
            <a:r>
              <a:rPr lang="lt-LT" sz="8000" dirty="0" err="1"/>
              <a:t>ur</a:t>
            </a:r>
            <a:r>
              <a:rPr lang="lt-LT" sz="8000" dirty="0"/>
              <a:t>. w 1927 r. </a:t>
            </a:r>
            <a:r>
              <a:rPr lang="lt-LT" sz="8000" dirty="0" err="1"/>
              <a:t>IP</a:t>
            </a:r>
            <a:r>
              <a:rPr lang="lt-LT" sz="8000" dirty="0"/>
              <a:t>]</a:t>
            </a:r>
            <a:endParaRPr lang="en-US" sz="8000" dirty="0"/>
          </a:p>
          <a:p>
            <a:r>
              <a:rPr lang="lt-LT" sz="2100" dirty="0"/>
              <a:t> </a:t>
            </a: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15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Podania ludowe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/>
              <a:t>O “</a:t>
            </a:r>
            <a:r>
              <a:rPr lang="lt-LT" b="1" dirty="0" err="1"/>
              <a:t>nieczystej</a:t>
            </a:r>
            <a:r>
              <a:rPr lang="lt-LT" b="1" dirty="0"/>
              <a:t> </a:t>
            </a:r>
            <a:r>
              <a:rPr lang="lt-LT" b="1" dirty="0" err="1"/>
              <a:t>sile</a:t>
            </a:r>
            <a:r>
              <a:rPr lang="lt-LT" b="1" dirty="0"/>
              <a:t>”</a:t>
            </a:r>
            <a:endParaRPr lang="pl-PL" b="1" u="sng" dirty="0"/>
          </a:p>
          <a:p>
            <a:r>
              <a:rPr lang="lt-LT" u="sng" dirty="0" err="1"/>
              <a:t>Mówili</a:t>
            </a:r>
            <a:r>
              <a:rPr lang="lt-LT" dirty="0"/>
              <a:t> w </a:t>
            </a:r>
            <a:r>
              <a:rPr lang="lt-LT" dirty="0" err="1"/>
              <a:t>Zawiszynia</a:t>
            </a:r>
            <a:r>
              <a:rPr lang="lt-LT" dirty="0"/>
              <a:t>, </a:t>
            </a:r>
            <a:r>
              <a:rPr lang="lt-LT" dirty="0" err="1"/>
              <a:t>że</a:t>
            </a:r>
            <a:r>
              <a:rPr lang="lt-LT" dirty="0"/>
              <a:t> w </a:t>
            </a:r>
            <a:r>
              <a:rPr lang="lt-LT" dirty="0" err="1"/>
              <a:t>sklepiα</a:t>
            </a:r>
            <a:r>
              <a:rPr lang="lt-LT" dirty="0"/>
              <a:t> tam </a:t>
            </a:r>
            <a:r>
              <a:rPr lang="lt-LT" dirty="0" err="1"/>
              <a:t>chtoś</a:t>
            </a:r>
            <a:r>
              <a:rPr lang="lt-LT" dirty="0"/>
              <a:t>, </a:t>
            </a:r>
            <a:r>
              <a:rPr lang="lt-LT" dirty="0" err="1"/>
              <a:t>nieªspokoj</a:t>
            </a:r>
            <a:r>
              <a:rPr lang="lt-LT" dirty="0"/>
              <a:t> </a:t>
            </a:r>
            <a:r>
              <a:rPr lang="lt-LT" dirty="0" err="1"/>
              <a:t>był</a:t>
            </a:r>
            <a:r>
              <a:rPr lang="lt-LT" dirty="0"/>
              <a:t>. </a:t>
            </a:r>
            <a:r>
              <a:rPr lang="lt-LT" b="1" dirty="0"/>
              <a:t>W </a:t>
            </a:r>
            <a:r>
              <a:rPr lang="lt-LT" b="1" dirty="0" err="1"/>
              <a:t>Zawiszyniα</a:t>
            </a:r>
            <a:r>
              <a:rPr lang="lt-LT" b="1" dirty="0"/>
              <a:t> </a:t>
            </a:r>
            <a:r>
              <a:rPr lang="lt-LT" b="1" dirty="0" err="1"/>
              <a:t>sklepy</a:t>
            </a:r>
            <a:r>
              <a:rPr lang="lt-LT" b="1" dirty="0"/>
              <a:t> byli </a:t>
            </a:r>
            <a:r>
              <a:rPr lang="lt-LT" b="1" dirty="0" err="1"/>
              <a:t>půd</a:t>
            </a:r>
            <a:r>
              <a:rPr lang="lt-LT" b="1" dirty="0"/>
              <a:t> </a:t>
            </a:r>
            <a:r>
              <a:rPr lang="lt-LT" b="1" dirty="0" err="1"/>
              <a:t>pałacem</a:t>
            </a:r>
            <a:r>
              <a:rPr lang="lt-LT" b="1" dirty="0"/>
              <a:t> </a:t>
            </a:r>
            <a:r>
              <a:rPr lang="lt-LT" b="1" dirty="0" err="1"/>
              <a:t>dwa</a:t>
            </a:r>
            <a:r>
              <a:rPr lang="lt-LT" b="1" dirty="0"/>
              <a:t>, nu to tam </a:t>
            </a:r>
            <a:r>
              <a:rPr lang="lt-LT" b="1" dirty="0" err="1"/>
              <a:t>służoncα</a:t>
            </a:r>
            <a:r>
              <a:rPr lang="lt-LT" b="1" dirty="0"/>
              <a:t> </a:t>
            </a:r>
            <a:r>
              <a:rPr lang="lt-LT" b="1" dirty="0" err="1"/>
              <a:t>szedli</a:t>
            </a:r>
            <a:r>
              <a:rPr lang="lt-LT" b="1" dirty="0"/>
              <a:t> </a:t>
            </a:r>
            <a:r>
              <a:rPr lang="lt-LT" b="1" dirty="0" err="1"/>
              <a:t>niby</a:t>
            </a:r>
            <a:r>
              <a:rPr lang="lt-LT" b="1" dirty="0"/>
              <a:t> tam </a:t>
            </a:r>
            <a:r>
              <a:rPr lang="lt-LT" b="1" dirty="0" err="1"/>
              <a:t>co</a:t>
            </a:r>
            <a:r>
              <a:rPr lang="lt-LT" b="1" dirty="0"/>
              <a:t> </a:t>
            </a:r>
            <a:r>
              <a:rPr lang="lt-LT" b="1" dirty="0" err="1"/>
              <a:t>przyniaść</a:t>
            </a:r>
            <a:r>
              <a:rPr lang="lt-LT" b="1" dirty="0"/>
              <a:t>, </a:t>
            </a:r>
            <a:r>
              <a:rPr lang="lt-LT" b="1" dirty="0" err="1"/>
              <a:t>niby</a:t>
            </a:r>
            <a:r>
              <a:rPr lang="lt-LT" b="1" dirty="0"/>
              <a:t> tam </a:t>
            </a:r>
            <a:r>
              <a:rPr lang="lt-LT" b="1" dirty="0" err="1"/>
              <a:t>chtość</a:t>
            </a:r>
            <a:r>
              <a:rPr lang="lt-LT" b="1" dirty="0"/>
              <a:t> </a:t>
            </a:r>
            <a:r>
              <a:rPr lang="lt-LT" b="1" dirty="0" err="1"/>
              <a:t>jej</a:t>
            </a:r>
            <a:r>
              <a:rPr lang="lt-LT" b="1" dirty="0"/>
              <a:t> </a:t>
            </a:r>
            <a:r>
              <a:rPr lang="lt-LT" b="1" dirty="0" err="1"/>
              <a:t>chwycił</a:t>
            </a:r>
            <a:r>
              <a:rPr lang="lt-LT" b="1" dirty="0"/>
              <a:t> tam </a:t>
            </a:r>
            <a:r>
              <a:rPr lang="lt-LT" b="1" dirty="0" err="1"/>
              <a:t>za</a:t>
            </a:r>
            <a:r>
              <a:rPr lang="lt-LT" b="1" dirty="0"/>
              <a:t> </a:t>
            </a:r>
            <a:r>
              <a:rPr lang="lt-LT" b="1" dirty="0" err="1"/>
              <a:t>szyja</a:t>
            </a:r>
            <a:r>
              <a:rPr lang="lt-LT" b="1" dirty="0"/>
              <a:t>, </a:t>
            </a:r>
            <a:r>
              <a:rPr lang="lt-LT" b="1" dirty="0" err="1"/>
              <a:t>zaczoł</a:t>
            </a:r>
            <a:r>
              <a:rPr lang="lt-LT" b="1" dirty="0"/>
              <a:t> </a:t>
            </a:r>
            <a:r>
              <a:rPr lang="lt-LT" b="1" dirty="0" err="1"/>
              <a:t>cisnońć</a:t>
            </a:r>
            <a:r>
              <a:rPr lang="lt-LT" b="1" dirty="0"/>
              <a:t>.</a:t>
            </a:r>
            <a:r>
              <a:rPr lang="lt-LT" dirty="0"/>
              <a:t> </a:t>
            </a:r>
            <a:r>
              <a:rPr lang="lt-LT" dirty="0" err="1"/>
              <a:t>Nieªtoperzow</a:t>
            </a:r>
            <a:r>
              <a:rPr lang="lt-LT" dirty="0"/>
              <a:t> </a:t>
            </a:r>
            <a:r>
              <a:rPr lang="lt-LT" dirty="0" err="1"/>
              <a:t>była</a:t>
            </a:r>
            <a:r>
              <a:rPr lang="lt-LT" dirty="0"/>
              <a:t>, </a:t>
            </a:r>
            <a:r>
              <a:rPr lang="lt-LT" dirty="0" err="1"/>
              <a:t>takie</a:t>
            </a:r>
            <a:r>
              <a:rPr lang="lt-LT" dirty="0"/>
              <a:t> </a:t>
            </a:r>
            <a:r>
              <a:rPr lang="lt-LT" dirty="0" err="1"/>
              <a:t>skrzydαłkami</a:t>
            </a:r>
            <a:r>
              <a:rPr lang="lt-LT" dirty="0"/>
              <a:t>, o </a:t>
            </a:r>
            <a:r>
              <a:rPr lang="lt-LT" dirty="0" err="1"/>
              <a:t>tak</a:t>
            </a:r>
            <a:r>
              <a:rPr lang="lt-LT" dirty="0"/>
              <a:t> </a:t>
            </a:r>
            <a:r>
              <a:rPr lang="lt-LT" dirty="0" err="1"/>
              <a:t>mówili</a:t>
            </a:r>
            <a:r>
              <a:rPr lang="lt-LT" dirty="0"/>
              <a:t>, </a:t>
            </a:r>
            <a:r>
              <a:rPr lang="lt-LT" dirty="0" err="1"/>
              <a:t>że</a:t>
            </a:r>
            <a:r>
              <a:rPr lang="lt-LT" dirty="0"/>
              <a:t> w </a:t>
            </a:r>
            <a:r>
              <a:rPr lang="lt-LT" dirty="0" err="1"/>
              <a:t>Zawiszynia</a:t>
            </a:r>
            <a:r>
              <a:rPr lang="lt-LT" dirty="0"/>
              <a:t> </a:t>
            </a:r>
            <a:r>
              <a:rPr lang="lt-LT" dirty="0" err="1"/>
              <a:t>takieª</a:t>
            </a:r>
            <a:r>
              <a:rPr lang="lt-LT" dirty="0"/>
              <a:t> </a:t>
            </a:r>
            <a:r>
              <a:rPr lang="lt-LT" dirty="0" err="1"/>
              <a:t>troszka</a:t>
            </a:r>
            <a:r>
              <a:rPr lang="lt-LT" dirty="0"/>
              <a:t> </a:t>
            </a:r>
            <a:r>
              <a:rPr lang="lt-LT" dirty="0" err="1"/>
              <a:t>nieªspokoji</a:t>
            </a:r>
            <a:r>
              <a:rPr lang="lt-LT" dirty="0"/>
              <a:t>, w parku </a:t>
            </a:r>
            <a:r>
              <a:rPr lang="lt-LT" dirty="0" err="1"/>
              <a:t>tym</a:t>
            </a:r>
            <a:r>
              <a:rPr lang="lt-LT" dirty="0"/>
              <a:t>. </a:t>
            </a:r>
            <a:r>
              <a:rPr lang="lt-LT" dirty="0" err="1"/>
              <a:t>Był</a:t>
            </a:r>
            <a:r>
              <a:rPr lang="lt-LT" dirty="0"/>
              <a:t> taki </a:t>
            </a:r>
            <a:r>
              <a:rPr lang="lt-LT" dirty="0" err="1"/>
              <a:t>dom</a:t>
            </a:r>
            <a:r>
              <a:rPr lang="lt-LT" dirty="0"/>
              <a:t> </a:t>
            </a:r>
            <a:r>
              <a:rPr lang="lt-LT" dirty="0" err="1"/>
              <a:t>bardzo</a:t>
            </a:r>
            <a:r>
              <a:rPr lang="lt-LT" dirty="0"/>
              <a:t> </a:t>
            </a:r>
            <a:r>
              <a:rPr lang="lt-LT" dirty="0" err="1"/>
              <a:t>stary</a:t>
            </a:r>
            <a:r>
              <a:rPr lang="lt-LT" dirty="0"/>
              <a:t> i taki </a:t>
            </a:r>
            <a:r>
              <a:rPr lang="lt-LT" dirty="0" err="1"/>
              <a:t>wielki</a:t>
            </a:r>
            <a:r>
              <a:rPr lang="lt-LT" dirty="0"/>
              <a:t> </a:t>
            </a:r>
            <a:r>
              <a:rPr lang="lt-LT" dirty="0" err="1"/>
              <a:t>kamień</a:t>
            </a:r>
            <a:r>
              <a:rPr lang="lt-LT" dirty="0"/>
              <a:t> </a:t>
            </a:r>
            <a:r>
              <a:rPr lang="lt-LT" dirty="0" err="1"/>
              <a:t>płaski</a:t>
            </a:r>
            <a:r>
              <a:rPr lang="lt-LT" dirty="0"/>
              <a:t>, </a:t>
            </a:r>
            <a:r>
              <a:rPr lang="lt-LT" dirty="0" err="1"/>
              <a:t>mówi</a:t>
            </a:r>
            <a:r>
              <a:rPr lang="lt-LT" dirty="0"/>
              <a:t> </a:t>
            </a:r>
            <a:r>
              <a:rPr lang="lt-LT" dirty="0" err="1"/>
              <a:t>że</a:t>
            </a:r>
            <a:r>
              <a:rPr lang="lt-LT" dirty="0"/>
              <a:t> </a:t>
            </a:r>
            <a:r>
              <a:rPr lang="lt-LT" b="1" dirty="0"/>
              <a:t>na </a:t>
            </a:r>
            <a:r>
              <a:rPr lang="lt-LT" b="1" dirty="0" err="1"/>
              <a:t>tym</a:t>
            </a:r>
            <a:r>
              <a:rPr lang="lt-LT" b="1" dirty="0"/>
              <a:t> </a:t>
            </a:r>
            <a:r>
              <a:rPr lang="lt-LT" b="1" dirty="0" err="1"/>
              <a:t>dembiα</a:t>
            </a:r>
            <a:r>
              <a:rPr lang="lt-LT" b="1" dirty="0"/>
              <a:t> </a:t>
            </a:r>
            <a:r>
              <a:rPr lang="lt-LT" b="1" dirty="0" err="1"/>
              <a:t>tych</a:t>
            </a:r>
            <a:r>
              <a:rPr lang="lt-LT" b="1" dirty="0"/>
              <a:t> </a:t>
            </a:r>
            <a:r>
              <a:rPr lang="lt-LT" b="1" dirty="0" err="1"/>
              <a:t>wszyskich</a:t>
            </a:r>
            <a:r>
              <a:rPr lang="lt-LT" b="1" dirty="0"/>
              <a:t> nu, </a:t>
            </a:r>
            <a:r>
              <a:rPr lang="lt-LT" b="1" dirty="0" err="1"/>
              <a:t>jak</a:t>
            </a:r>
            <a:r>
              <a:rPr lang="lt-LT" b="1" dirty="0"/>
              <a:t> </a:t>
            </a:r>
            <a:r>
              <a:rPr lang="lt-LT" b="1" dirty="0" err="1"/>
              <a:t>dawniej</a:t>
            </a:r>
            <a:r>
              <a:rPr lang="lt-LT" b="1" dirty="0"/>
              <a:t> </a:t>
            </a:r>
            <a:r>
              <a:rPr lang="lt-LT" b="1" dirty="0" err="1"/>
              <a:t>była</a:t>
            </a:r>
            <a:r>
              <a:rPr lang="lt-LT" b="1" dirty="0"/>
              <a:t> ta </a:t>
            </a:r>
            <a:r>
              <a:rPr lang="lt-LT" b="1" dirty="0" err="1"/>
              <a:t>baŭdżawa</a:t>
            </a:r>
            <a:r>
              <a:rPr lang="lt-LT" b="1" dirty="0"/>
              <a:t> (</a:t>
            </a:r>
            <a:r>
              <a:rPr lang="lt-LT" b="1" dirty="0" err="1"/>
              <a:t>pańszcyzna</a:t>
            </a:r>
            <a:r>
              <a:rPr lang="lt-LT" b="1" dirty="0"/>
              <a:t>)</a:t>
            </a:r>
            <a:r>
              <a:rPr lang="lt-LT" dirty="0"/>
              <a:t>, </a:t>
            </a:r>
            <a:r>
              <a:rPr lang="lt-LT" dirty="0" err="1"/>
              <a:t>nie</a:t>
            </a:r>
            <a:r>
              <a:rPr lang="lt-LT" dirty="0"/>
              <a:t> </a:t>
            </a:r>
            <a:r>
              <a:rPr lang="lt-LT" dirty="0" err="1"/>
              <a:t>wieªm</a:t>
            </a:r>
            <a:r>
              <a:rPr lang="lt-LT" dirty="0"/>
              <a:t> </a:t>
            </a:r>
            <a:r>
              <a:rPr lang="lt-LT" dirty="0" err="1"/>
              <a:t>jak</a:t>
            </a:r>
            <a:r>
              <a:rPr lang="lt-LT" dirty="0"/>
              <a:t> po </a:t>
            </a:r>
            <a:r>
              <a:rPr lang="lt-LT" dirty="0" err="1"/>
              <a:t>polsku</a:t>
            </a:r>
            <a:r>
              <a:rPr lang="lt-LT" dirty="0"/>
              <a:t> </a:t>
            </a:r>
            <a:r>
              <a:rPr lang="lt-LT" dirty="0" err="1"/>
              <a:t>powiedziαć</a:t>
            </a:r>
            <a:r>
              <a:rPr lang="lt-LT" dirty="0"/>
              <a:t>, nu </a:t>
            </a:r>
            <a:r>
              <a:rPr lang="lt-LT" b="1" dirty="0" err="1"/>
              <a:t>żα</a:t>
            </a:r>
            <a:r>
              <a:rPr lang="lt-LT" b="1" dirty="0"/>
              <a:t> tam </a:t>
            </a:r>
            <a:r>
              <a:rPr lang="lt-LT" b="1" dirty="0" err="1"/>
              <a:t>wieªszali</a:t>
            </a:r>
            <a:r>
              <a:rPr lang="lt-LT" b="1" dirty="0"/>
              <a:t>.</a:t>
            </a:r>
            <a:r>
              <a:rPr lang="lt-LT" dirty="0"/>
              <a:t> Nu to </a:t>
            </a:r>
            <a:r>
              <a:rPr lang="lt-LT" dirty="0" err="1"/>
              <a:t>teraz</a:t>
            </a:r>
            <a:r>
              <a:rPr lang="lt-LT" dirty="0"/>
              <a:t> ten </a:t>
            </a:r>
            <a:r>
              <a:rPr lang="lt-LT" dirty="0" err="1"/>
              <a:t>domb</a:t>
            </a:r>
            <a:r>
              <a:rPr lang="lt-LT" dirty="0"/>
              <a:t> </a:t>
            </a:r>
            <a:r>
              <a:rPr lang="lt-LT" dirty="0" err="1"/>
              <a:t>już</a:t>
            </a:r>
            <a:r>
              <a:rPr lang="lt-LT" dirty="0"/>
              <a:t> </a:t>
            </a:r>
            <a:r>
              <a:rPr lang="lt-LT" dirty="0" err="1"/>
              <a:t>znik</a:t>
            </a:r>
            <a:r>
              <a:rPr lang="lt-LT" dirty="0"/>
              <a:t> </a:t>
            </a:r>
            <a:r>
              <a:rPr lang="lt-LT" baseline="30000" dirty="0" err="1"/>
              <a:t>u</a:t>
            </a:r>
            <a:r>
              <a:rPr lang="lt-LT" dirty="0" err="1"/>
              <a:t>on</a:t>
            </a:r>
            <a:r>
              <a:rPr lang="lt-LT" dirty="0"/>
              <a:t>. </a:t>
            </a:r>
            <a:r>
              <a:rPr lang="lt-LT" dirty="0" err="1"/>
              <a:t>Alα</a:t>
            </a:r>
            <a:r>
              <a:rPr lang="lt-LT" dirty="0"/>
              <a:t> </a:t>
            </a:r>
            <a:r>
              <a:rPr lang="lt-LT" dirty="0" err="1"/>
              <a:t>taka</a:t>
            </a:r>
            <a:r>
              <a:rPr lang="lt-LT" dirty="0"/>
              <a:t> </a:t>
            </a:r>
            <a:r>
              <a:rPr lang="lt-LT" dirty="0" err="1"/>
              <a:t>jeszczα</a:t>
            </a:r>
            <a:r>
              <a:rPr lang="lt-LT" dirty="0"/>
              <a:t> </a:t>
            </a:r>
            <a:r>
              <a:rPr lang="lt-LT" dirty="0" err="1"/>
              <a:t>gałońź</a:t>
            </a:r>
            <a:r>
              <a:rPr lang="lt-LT" dirty="0"/>
              <a:t> </a:t>
            </a:r>
            <a:r>
              <a:rPr lang="lt-LT" dirty="0" err="1"/>
              <a:t>była</a:t>
            </a:r>
            <a:r>
              <a:rPr lang="lt-LT" dirty="0"/>
              <a:t> i </a:t>
            </a:r>
            <a:r>
              <a:rPr lang="lt-LT" dirty="0" err="1"/>
              <a:t>spadła</a:t>
            </a:r>
            <a:r>
              <a:rPr lang="lt-LT" dirty="0"/>
              <a:t> ta </a:t>
            </a:r>
            <a:r>
              <a:rPr lang="lt-LT" dirty="0" err="1"/>
              <a:t>gałońź</a:t>
            </a:r>
            <a:r>
              <a:rPr lang="lt-LT" dirty="0"/>
              <a:t> </a:t>
            </a:r>
            <a:r>
              <a:rPr lang="lt-LT" dirty="0" err="1"/>
              <a:t>jedna</a:t>
            </a:r>
            <a:r>
              <a:rPr lang="lt-LT" dirty="0"/>
              <a:t> , </a:t>
            </a:r>
            <a:r>
              <a:rPr lang="lt-LT" baseline="30000" dirty="0" err="1"/>
              <a:t>u</a:t>
            </a:r>
            <a:r>
              <a:rPr lang="lt-LT" dirty="0" err="1"/>
              <a:t>odłamała</a:t>
            </a:r>
            <a:r>
              <a:rPr lang="lt-LT" dirty="0"/>
              <a:t> </a:t>
            </a:r>
            <a:r>
              <a:rPr lang="lt-LT" dirty="0" err="1"/>
              <a:t>sie</a:t>
            </a:r>
            <a:r>
              <a:rPr lang="lt-LT" dirty="0"/>
              <a:t> ,</a:t>
            </a:r>
            <a:r>
              <a:rPr lang="lt-LT" b="1" dirty="0"/>
              <a:t> i w </a:t>
            </a:r>
            <a:r>
              <a:rPr lang="lt-LT" b="1" dirty="0" err="1"/>
              <a:t>tej</a:t>
            </a:r>
            <a:r>
              <a:rPr lang="lt-LT" b="1" dirty="0"/>
              <a:t> </a:t>
            </a:r>
            <a:r>
              <a:rPr lang="lt-LT" b="1" dirty="0" err="1"/>
              <a:t>gałeńzi</a:t>
            </a:r>
            <a:r>
              <a:rPr lang="lt-LT" b="1" dirty="0"/>
              <a:t> </a:t>
            </a:r>
            <a:r>
              <a:rPr lang="lt-LT" b="1" dirty="0" err="1"/>
              <a:t>wie</a:t>
            </a:r>
            <a:r>
              <a:rPr lang="lt-LT" b="1" dirty="0"/>
              <a:t> </a:t>
            </a:r>
            <a:r>
              <a:rPr lang="lt-LT" b="1" dirty="0" err="1"/>
              <a:t>roszszy</a:t>
            </a:r>
            <a:r>
              <a:rPr lang="lt-LT" b="1" dirty="0"/>
              <a:t> taki </a:t>
            </a:r>
            <a:r>
              <a:rPr lang="lt-LT" b="1" dirty="0" err="1"/>
              <a:t>łancuch</a:t>
            </a:r>
            <a:r>
              <a:rPr lang="lt-LT" b="1" dirty="0"/>
              <a:t>, </a:t>
            </a:r>
            <a:r>
              <a:rPr lang="lt-LT" b="1" dirty="0" err="1"/>
              <a:t>taka</a:t>
            </a:r>
            <a:r>
              <a:rPr lang="lt-LT" b="1" dirty="0"/>
              <a:t> </a:t>
            </a:r>
            <a:r>
              <a:rPr lang="lt-LT" b="1" dirty="0" err="1"/>
              <a:t>petlia</a:t>
            </a:r>
            <a:r>
              <a:rPr lang="lt-LT" b="1" dirty="0"/>
              <a:t>, </a:t>
            </a:r>
            <a:r>
              <a:rPr lang="lt-LT" b="1" dirty="0" err="1"/>
              <a:t>mówi</a:t>
            </a:r>
            <a:r>
              <a:rPr lang="lt-LT" b="1" dirty="0"/>
              <a:t>, </a:t>
            </a:r>
            <a:r>
              <a:rPr lang="lt-LT" b="1" dirty="0" err="1"/>
              <a:t>moża</a:t>
            </a:r>
            <a:r>
              <a:rPr lang="lt-LT" b="1" dirty="0"/>
              <a:t> tam </a:t>
            </a:r>
            <a:r>
              <a:rPr lang="lt-LT" b="1" dirty="0" err="1"/>
              <a:t>wiaszano</a:t>
            </a:r>
            <a:r>
              <a:rPr lang="lt-LT" b="1" dirty="0"/>
              <a:t>, </a:t>
            </a:r>
            <a:r>
              <a:rPr lang="lt-LT" b="1" dirty="0" err="1"/>
              <a:t>była</a:t>
            </a:r>
            <a:r>
              <a:rPr lang="lt-LT" b="1" dirty="0"/>
              <a:t> </a:t>
            </a:r>
            <a:r>
              <a:rPr lang="lt-LT" b="1" dirty="0" err="1"/>
              <a:t>przyprawiona</a:t>
            </a:r>
            <a:r>
              <a:rPr lang="lt-LT" b="1" dirty="0"/>
              <a:t> ta </a:t>
            </a:r>
            <a:r>
              <a:rPr lang="lt-LT" b="1" dirty="0" err="1"/>
              <a:t>wie</a:t>
            </a:r>
            <a:r>
              <a:rPr lang="lt-LT" b="1" dirty="0"/>
              <a:t> </a:t>
            </a:r>
            <a:r>
              <a:rPr lang="lt-LT" b="1" dirty="0" err="1"/>
              <a:t>do</a:t>
            </a:r>
            <a:r>
              <a:rPr lang="lt-LT" b="1" dirty="0"/>
              <a:t> </a:t>
            </a:r>
            <a:r>
              <a:rPr lang="lt-LT" b="1" dirty="0" err="1"/>
              <a:t>wieªszaniα</a:t>
            </a:r>
            <a:r>
              <a:rPr lang="lt-LT" dirty="0"/>
              <a:t>. I ten </a:t>
            </a:r>
            <a:r>
              <a:rPr lang="lt-LT" dirty="0" err="1"/>
              <a:t>kamień</a:t>
            </a:r>
            <a:r>
              <a:rPr lang="lt-LT" dirty="0"/>
              <a:t> </a:t>
            </a:r>
            <a:r>
              <a:rPr lang="lt-LT" dirty="0" err="1"/>
              <a:t>teraz</a:t>
            </a:r>
            <a:r>
              <a:rPr lang="lt-LT" dirty="0"/>
              <a:t>, tam </a:t>
            </a:r>
            <a:r>
              <a:rPr lang="lt-LT" dirty="0" err="1"/>
              <a:t>jak</a:t>
            </a:r>
            <a:r>
              <a:rPr lang="lt-LT" dirty="0"/>
              <a:t> </a:t>
            </a:r>
            <a:r>
              <a:rPr lang="lt-LT" dirty="0" err="1"/>
              <a:t>pałac</a:t>
            </a:r>
            <a:r>
              <a:rPr lang="lt-LT" dirty="0"/>
              <a:t> </a:t>
            </a:r>
            <a:r>
              <a:rPr lang="lt-LT" dirty="0" err="1"/>
              <a:t>stawili</a:t>
            </a:r>
            <a:r>
              <a:rPr lang="lt-LT" dirty="0"/>
              <a:t>, na </a:t>
            </a:r>
            <a:r>
              <a:rPr lang="lt-LT" dirty="0" err="1"/>
              <a:t>nowo</a:t>
            </a:r>
            <a:r>
              <a:rPr lang="lt-LT" dirty="0"/>
              <a:t> </a:t>
            </a:r>
            <a:r>
              <a:rPr lang="lt-LT" dirty="0" err="1"/>
              <a:t>pruli</a:t>
            </a:r>
            <a:r>
              <a:rPr lang="lt-LT" dirty="0"/>
              <a:t>, </a:t>
            </a:r>
            <a:r>
              <a:rPr lang="lt-LT" b="1" dirty="0"/>
              <a:t>to </a:t>
            </a:r>
            <a:r>
              <a:rPr lang="lt-LT" b="1" dirty="0" err="1"/>
              <a:t>naliezli</a:t>
            </a:r>
            <a:r>
              <a:rPr lang="lt-LT" b="1" dirty="0"/>
              <a:t> tam </a:t>
            </a:r>
            <a:r>
              <a:rPr lang="lt-LT" b="1" dirty="0" err="1"/>
              <a:t>jakich</a:t>
            </a:r>
            <a:r>
              <a:rPr lang="lt-LT" b="1" dirty="0"/>
              <a:t> </a:t>
            </a:r>
            <a:r>
              <a:rPr lang="lt-LT" b="1" dirty="0" err="1"/>
              <a:t>złotych</a:t>
            </a:r>
            <a:r>
              <a:rPr lang="lt-LT" b="1" dirty="0"/>
              <a:t> </a:t>
            </a:r>
            <a:r>
              <a:rPr lang="lt-LT" b="1" dirty="0" err="1"/>
              <a:t>rzeczy</a:t>
            </a:r>
            <a:r>
              <a:rPr lang="lt-LT" b="1" dirty="0"/>
              <a:t>, w </a:t>
            </a:r>
            <a:r>
              <a:rPr lang="lt-LT" b="1" dirty="0" err="1"/>
              <a:t>skliepach</a:t>
            </a:r>
            <a:r>
              <a:rPr lang="lt-LT" b="1" dirty="0"/>
              <a:t> </a:t>
            </a:r>
            <a:r>
              <a:rPr lang="lt-LT" b="1" dirty="0" err="1"/>
              <a:t>zamurowan</a:t>
            </a:r>
            <a:r>
              <a:rPr lang="lt-LT" dirty="0" err="1"/>
              <a:t>e</a:t>
            </a:r>
            <a:r>
              <a:rPr lang="lt-LT" dirty="0"/>
              <a:t>. Nu to </a:t>
            </a:r>
            <a:r>
              <a:rPr lang="lt-LT" dirty="0" err="1"/>
              <a:t>potαm</a:t>
            </a:r>
            <a:r>
              <a:rPr lang="lt-LT" dirty="0"/>
              <a:t> po te </a:t>
            </a:r>
            <a:r>
              <a:rPr lang="lt-LT" dirty="0" err="1"/>
              <a:t>kamieni</a:t>
            </a:r>
            <a:r>
              <a:rPr lang="lt-LT" dirty="0"/>
              <a:t> </a:t>
            </a:r>
            <a:r>
              <a:rPr lang="lt-LT" dirty="0" err="1"/>
              <a:t>wszystkie</a:t>
            </a:r>
            <a:r>
              <a:rPr lang="lt-LT" dirty="0"/>
              <a:t> </a:t>
            </a:r>
            <a:r>
              <a:rPr lang="lt-LT" dirty="0" err="1"/>
              <a:t>powywracali</a:t>
            </a:r>
            <a:r>
              <a:rPr lang="lt-LT" dirty="0"/>
              <a:t>, </a:t>
            </a:r>
            <a:r>
              <a:rPr lang="lt-LT" dirty="0" err="1"/>
              <a:t>szukali</a:t>
            </a:r>
            <a:r>
              <a:rPr lang="lt-LT" dirty="0"/>
              <a:t> </a:t>
            </a:r>
            <a:r>
              <a:rPr lang="lt-LT" dirty="0" err="1"/>
              <a:t>jakichkoliek</a:t>
            </a:r>
            <a:r>
              <a:rPr lang="lt-LT" dirty="0"/>
              <a:t> </a:t>
            </a:r>
            <a:r>
              <a:rPr lang="lt-LT" dirty="0" err="1"/>
              <a:t>drogocenych</a:t>
            </a:r>
            <a:r>
              <a:rPr lang="lt-LT" dirty="0"/>
              <a:t> </a:t>
            </a:r>
            <a:r>
              <a:rPr lang="lt-LT" dirty="0" err="1"/>
              <a:t>rzeczy</a:t>
            </a:r>
            <a:r>
              <a:rPr lang="lt-LT" dirty="0"/>
              <a:t>. </a:t>
            </a:r>
            <a:r>
              <a:rPr lang="lt-LT" dirty="0" err="1"/>
              <a:t>Alα</a:t>
            </a:r>
            <a:r>
              <a:rPr lang="lt-LT" dirty="0"/>
              <a:t> </a:t>
            </a:r>
            <a:r>
              <a:rPr lang="lt-LT" dirty="0" err="1"/>
              <a:t>mówi</a:t>
            </a:r>
            <a:r>
              <a:rPr lang="lt-LT" dirty="0"/>
              <a:t>, </a:t>
            </a:r>
            <a:r>
              <a:rPr lang="lt-LT" dirty="0" err="1"/>
              <a:t>że</a:t>
            </a:r>
            <a:r>
              <a:rPr lang="lt-LT" dirty="0"/>
              <a:t> </a:t>
            </a:r>
            <a:r>
              <a:rPr lang="lt-LT" dirty="0" err="1"/>
              <a:t>muzeum</a:t>
            </a:r>
            <a:r>
              <a:rPr lang="lt-LT" dirty="0"/>
              <a:t> </a:t>
            </a:r>
            <a:r>
              <a:rPr lang="lt-LT" dirty="0" err="1"/>
              <a:t>wszystko</a:t>
            </a:r>
            <a:r>
              <a:rPr lang="lt-LT" dirty="0"/>
              <a:t> </a:t>
            </a:r>
            <a:r>
              <a:rPr lang="lt-LT" dirty="0" err="1"/>
              <a:t>zabrał</a:t>
            </a:r>
            <a:r>
              <a:rPr lang="lt-LT" dirty="0"/>
              <a:t> </a:t>
            </a:r>
            <a:r>
              <a:rPr lang="lt-LT" dirty="0" err="1"/>
              <a:t>kiejdański</a:t>
            </a:r>
            <a:r>
              <a:rPr lang="lt-LT" dirty="0"/>
              <a:t>, </a:t>
            </a:r>
            <a:r>
              <a:rPr lang="lt-LT" dirty="0" err="1"/>
              <a:t>zawiszyńske</a:t>
            </a:r>
            <a:r>
              <a:rPr lang="lt-LT" dirty="0"/>
              <a:t> te tam </a:t>
            </a:r>
            <a:r>
              <a:rPr lang="lt-LT" dirty="0" err="1"/>
              <a:t>jakeść</a:t>
            </a:r>
            <a:r>
              <a:rPr lang="lt-LT" dirty="0"/>
              <a:t> tam </a:t>
            </a:r>
            <a:r>
              <a:rPr lang="lt-LT" dirty="0" err="1"/>
              <a:t>zachůwane</a:t>
            </a:r>
            <a:r>
              <a:rPr lang="lt-LT" dirty="0"/>
              <a:t> byli </a:t>
            </a:r>
            <a:r>
              <a:rPr lang="lt-LT" dirty="0" err="1"/>
              <a:t>złote</a:t>
            </a:r>
            <a:r>
              <a:rPr lang="lt-LT" dirty="0"/>
              <a:t> </a:t>
            </a:r>
            <a:r>
              <a:rPr lang="lt-LT" dirty="0" err="1"/>
              <a:t>naczynia</a:t>
            </a:r>
            <a:r>
              <a:rPr lang="lt-LT" dirty="0"/>
              <a:t> tam, </a:t>
            </a:r>
            <a:r>
              <a:rPr lang="lt-LT" dirty="0" err="1"/>
              <a:t>kieªliszki</a:t>
            </a:r>
            <a:r>
              <a:rPr lang="lt-LT" dirty="0"/>
              <a:t> jake. [</a:t>
            </a:r>
            <a:r>
              <a:rPr lang="lt-LT" dirty="0" err="1"/>
              <a:t>Świętobrość</a:t>
            </a:r>
            <a:r>
              <a:rPr lang="lt-LT" dirty="0"/>
              <a:t>, </a:t>
            </a:r>
            <a:r>
              <a:rPr lang="lt-LT" dirty="0" err="1"/>
              <a:t>Kobieta</a:t>
            </a:r>
            <a:r>
              <a:rPr lang="lt-LT" dirty="0"/>
              <a:t> </a:t>
            </a:r>
            <a:r>
              <a:rPr lang="lt-LT" dirty="0" err="1"/>
              <a:t>ur</a:t>
            </a:r>
            <a:r>
              <a:rPr lang="lt-LT" dirty="0"/>
              <a:t>. w 1927 r. </a:t>
            </a:r>
            <a:r>
              <a:rPr lang="lt-LT" dirty="0" err="1"/>
              <a:t>IP</a:t>
            </a:r>
            <a:r>
              <a:rPr lang="lt-LT" dirty="0"/>
              <a:t>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32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DWÓR: definicja „ludowa”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Dwór</a:t>
            </a:r>
            <a:r>
              <a:rPr lang="pl-PL" dirty="0"/>
              <a:t> jest więc określany jako budynek położony w oddaleniu od domów chłopskich, w miejscu pięknym, otoczonym sadem lub parkiem; obok dworu są zabudowania gospodarskie: </a:t>
            </a:r>
            <a:r>
              <a:rPr lang="pl-PL" i="1" dirty="0"/>
              <a:t>stajnia,</a:t>
            </a:r>
            <a:r>
              <a:rPr lang="pl-PL" dirty="0"/>
              <a:t>  </a:t>
            </a:r>
            <a:r>
              <a:rPr lang="pl-PL" i="1" dirty="0"/>
              <a:t>młyn, kaplica</a:t>
            </a:r>
            <a:r>
              <a:rPr lang="pl-PL" dirty="0"/>
              <a:t>. Postrzegalne są cechy związane z wyglądem dworu – wybudowany z przepychem, pięknie ozdobiony, określany jako </a:t>
            </a:r>
            <a:r>
              <a:rPr lang="pl-PL" i="1" dirty="0" err="1"/>
              <a:t>pałacy</a:t>
            </a:r>
            <a:r>
              <a:rPr lang="pl-PL" dirty="0"/>
              <a:t>, i mniejszy, z gankiem albo </a:t>
            </a:r>
            <a:r>
              <a:rPr lang="pl-PL" i="1" dirty="0"/>
              <a:t>prosty dom</a:t>
            </a:r>
            <a:r>
              <a:rPr lang="pl-PL" dirty="0"/>
              <a:t> </a:t>
            </a:r>
            <a:r>
              <a:rPr lang="pl-PL" i="1" dirty="0"/>
              <a:t>na dwa kominy.</a:t>
            </a:r>
            <a:r>
              <a:rPr lang="pl-PL" dirty="0"/>
              <a:t> We dworze zazwyczaj było pomieszczenie, określane jako </a:t>
            </a:r>
            <a:r>
              <a:rPr lang="pl-PL" i="1" dirty="0"/>
              <a:t>kancelaria</a:t>
            </a:r>
            <a:r>
              <a:rPr lang="pl-PL" dirty="0"/>
              <a:t>, gdzie urzędował rządca. Podziw budziły </a:t>
            </a:r>
            <a:r>
              <a:rPr lang="pl-PL" i="1" dirty="0"/>
              <a:t>pokoje</a:t>
            </a:r>
            <a:r>
              <a:rPr lang="pl-PL" dirty="0"/>
              <a:t>, do których dostęp miały tylko osoby pełniące służbę w domu. </a:t>
            </a:r>
            <a:endParaRPr lang="en-US" dirty="0"/>
          </a:p>
          <a:p>
            <a:r>
              <a:rPr lang="pl-PL" dirty="0"/>
              <a:t>Dwór, pełniący w przeszłości różne funkcje: siedziby pana i jego rodziny, miejsca spotkań miejscowej szlachty, też miejsca uczenia się przez chłopskie dzieci pacierza lub pobierania nauki pisania i czytania, przestawał pełnić swoje podstawowe funkcje w czasach kołchozowych i jako niepotrzebny był niszczony i dewastowany, nikt go nie odbudowywał, w odróżnieniu od kościoła. Często był miejscem, gdzie nowe władze urządzały </a:t>
            </a:r>
            <a:r>
              <a:rPr lang="pl-PL" i="1" dirty="0" err="1"/>
              <a:t>kantorę</a:t>
            </a:r>
            <a:r>
              <a:rPr lang="pl-PL" dirty="0"/>
              <a:t> lub bibliotekę, </a:t>
            </a:r>
            <a:r>
              <a:rPr lang="pl-PL" i="1" dirty="0"/>
              <a:t>dom kultury</a:t>
            </a:r>
            <a:r>
              <a:rPr lang="pl-PL" dirty="0"/>
              <a:t>. Przebudowany w nowych czasach, za </a:t>
            </a:r>
            <a:r>
              <a:rPr lang="pl-PL" i="1" dirty="0"/>
              <a:t>władzy litewskiej</a:t>
            </a:r>
            <a:r>
              <a:rPr lang="pl-PL" dirty="0"/>
              <a:t> utracił swój pierwotny wizerunek (pałac w </a:t>
            </a:r>
            <a:r>
              <a:rPr lang="pl-PL" dirty="0" err="1"/>
              <a:t>Zejmach</a:t>
            </a:r>
            <a:r>
              <a:rPr lang="pl-PL" dirty="0"/>
              <a:t>) i stoi opuszczony, czasami tylko niektóre gospodarskie zabudowania lub ocalałe fundamenty świadczą o istnieniu dawniej dworu w tym miejscu.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86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PAN: definicja „ludowa”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/>
              <a:t>Pan </a:t>
            </a:r>
            <a:r>
              <a:rPr lang="pl-PL" dirty="0"/>
              <a:t>posiadał wykształcenie, dysponował dużym nadziałem ziemi, za którą płacił wysoki podatek i dlatego gospodarowanie na ziemi nie było łatwe.  Nawet zubożały miał kapelusz i rękawiczki, piękny powóz, zaprzęgany w cztery lub sześć koni. </a:t>
            </a:r>
            <a:endParaRPr lang="en-US" dirty="0"/>
          </a:p>
          <a:p>
            <a:r>
              <a:rPr lang="pl-PL" dirty="0"/>
              <a:t>Był pobożny, uczciwy i sprawiedliwy. Dbał o swoich robotników, dawał im pracę, za którą dobrze płacił, dodatkowo wynagradzał za rzetelność i oddanie.  Wspierał robotników, utrzymywał z nimi przyjazne stosunki, trzymał do chrztu ich dzieci, leczył w chorobie, modlił się wspólnie z nimi. Tylko niektórzy panowie w czasach pańszczyźnianych byli okrutni i dopuszczali się rękoczynów lub mordu wobec chłopów. </a:t>
            </a:r>
            <a:endParaRPr lang="en-US" dirty="0"/>
          </a:p>
          <a:p>
            <a:r>
              <a:rPr lang="pl-PL" dirty="0"/>
              <a:t>Całkiem bez powodu prześladowany w czasach sowieckich, uciekał do Polski, porzucając swój majątek, często był wywożony na Syberię lub wtrącany do więzienia, okrutnie mordowany i uśmiercany. </a:t>
            </a:r>
            <a:endParaRPr lang="en-US" dirty="0"/>
          </a:p>
          <a:p>
            <a:r>
              <a:rPr lang="pl-PL" dirty="0"/>
              <a:t>Po latach powracał w rodzinne strony, spotykał się z dawną służbą, korespondował z nimi, przesyłał zdjęcia rodziny. Dbał o pozostałe na terenie dawnych majątków groby rodziców i dziadów, odnawiał je.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54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Uwagi końcowe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naszym opisie opieramy się na wspomnieniach ludzi, odwołujemy się do ich pamięci,  której przysługują cechy bardzo specyficzne. Jak wykazały badania nad pamięcią indywidualną, ma ona </a:t>
            </a:r>
            <a:r>
              <a:rPr lang="pl-PL" b="1" dirty="0"/>
              <a:t>charakter wybiórczy, wyróżnia się przewagą elementów epizodycznych nad semantycznymi</a:t>
            </a:r>
            <a:r>
              <a:rPr lang="pl-PL" dirty="0"/>
              <a:t>, czyli dotyczących wydarzeń z życia danej osoby nad znajomością faktów. Działa </a:t>
            </a:r>
            <a:r>
              <a:rPr lang="pl-PL" b="1" dirty="0"/>
              <a:t>na zasadzie lampy błyskowej</a:t>
            </a:r>
            <a:r>
              <a:rPr lang="pl-PL" dirty="0"/>
              <a:t>: rejestruje ważne sytuacje i długo wraca do nich wspomnieniami, co ma związek z  silnym stosunkiem emocjonalnym do sprawy (Maruszewski 2005, 90-116). Kodowanie zdarzeń w pamięci autobiograficznej ma charakter skokowy, jednak </a:t>
            </a:r>
            <a:r>
              <a:rPr lang="pl-PL" b="1" dirty="0"/>
              <a:t>połączenie pojedynczych obrazów daje wrażenie ciągłośc</a:t>
            </a:r>
            <a:r>
              <a:rPr lang="pl-PL" dirty="0"/>
              <a:t>i, częste jest też występowanie tzw. dziur pamięciowych lub błędów pamięciowych, np. uznawanie własnych wyobrażeń za rzeczywistość. Opisy takie są więc oparte na faktach, </a:t>
            </a:r>
            <a:r>
              <a:rPr lang="pl-PL" b="1" dirty="0"/>
              <a:t>są ich interpretacją, a nie zwykłym odbiciem</a:t>
            </a:r>
            <a:r>
              <a:rPr lang="pl-PL" dirty="0"/>
              <a:t>, fotograficznym obrazem wydarzeń z przeszłości.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75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Uwagi końcowe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Historię swojego życia ludzie zazwyczaj  opowiadają z sentymentalnym odcieniem i nostalgią do lat dzieciństwa i młodości. Najważniejsze wydarzenia </a:t>
            </a:r>
            <a:r>
              <a:rPr lang="pl-PL" b="1" dirty="0"/>
              <a:t>często ulegają idealizacji lub wręcz mitologizacji  </a:t>
            </a:r>
            <a:r>
              <a:rPr lang="pl-PL" dirty="0"/>
              <a:t>Jednak mimo to, że powinniśmy uwzględniać takie podświadome dążenia do idealizacji przeszłości, w zanalizowanych narracjach została utrwalona w miarę obiektywna wizja dworu i jego pana. Została ona </a:t>
            </a:r>
            <a:r>
              <a:rPr lang="pl-PL" b="1" dirty="0"/>
              <a:t>opowiedziana przez wielu narratorów, którzy występowali w roli bezpośrednich uczestników wydarzeń,</a:t>
            </a:r>
            <a:r>
              <a:rPr lang="pl-PL" dirty="0"/>
              <a:t> ich świadków lub po prostu opowiadali o ważnych dla nich wydarzeniach na podstawie relacji osób  bliżej im znanych – </a:t>
            </a:r>
            <a:r>
              <a:rPr lang="pl-PL" b="1" dirty="0"/>
              <a:t>matki, ojca, babci, dziadka, najstarszej mieszanki wsi</a:t>
            </a:r>
            <a:r>
              <a:rPr lang="pl-PL" dirty="0"/>
              <a:t>. Czasami nie podawali dokładnie źródeł swoich informacji, używając </a:t>
            </a:r>
            <a:r>
              <a:rPr lang="pl-PL" b="1" dirty="0"/>
              <a:t>form bezosobowych – </a:t>
            </a:r>
            <a:r>
              <a:rPr lang="pl-PL" b="1" i="1" dirty="0"/>
              <a:t>mówiono, mówili</a:t>
            </a:r>
            <a:r>
              <a:rPr lang="pl-PL" dirty="0"/>
              <a:t>. Mimo że były to opowiadania autobiograficzne, jednak, jak słusznie zauważa Ludwik </a:t>
            </a:r>
            <a:r>
              <a:rPr lang="pl-PL" dirty="0" err="1"/>
              <a:t>Fleck</a:t>
            </a:r>
            <a:r>
              <a:rPr lang="pl-PL" dirty="0"/>
              <a:t>, </a:t>
            </a:r>
            <a:r>
              <a:rPr lang="pl-PL" b="1" dirty="0"/>
              <a:t>wspomnienie może się tylko wydawać osobiste, ale zawsze podlega wpływom pewnych wspólnych kolektywnych wspomnień</a:t>
            </a:r>
            <a:r>
              <a:rPr lang="pl-PL" dirty="0"/>
              <a:t>. Pisząc o istocie ludzkiego poznania, zaznaczał on, że patrząc własnymi oczami, widzimy oczami zbiorowości, bowiem większą część tego, co widzimy, stworzyło nasze otoczenie, zwyczaj językowy, opinia ogółu, tradycja (</a:t>
            </a:r>
            <a:r>
              <a:rPr lang="pl-PL" dirty="0" err="1"/>
              <a:t>Fleck</a:t>
            </a:r>
            <a:r>
              <a:rPr lang="pl-PL" dirty="0"/>
              <a:t> 2006: 312). Możemy więc twierdzić, że zrekonstruowana wizja dworu i pana ma charakter wspólnotowy. Mimo urywkowości wspomnień, jest ona jednak spójna, ma określony kształt i jest wyraźnie pozytywna, a zachowanie pana wobec chłopów burzy utrwalone dotychczas w społeczeństwie stereotypy – osoby wyzyskującej, bezwzględnej i łamie wizję stosunków opartych na wyzysku.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00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Uwagi końcowe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/>
              <a:t>Dwór i praca we dworze była ważną częścią życia mieszkańców pogranicza</a:t>
            </a:r>
            <a:r>
              <a:rPr lang="pl-PL" dirty="0"/>
              <a:t>, pomagała im uświadomić, kim są  i dlaczego mówią po polsku, budowała ich postawę wobec świata. Bez wątpienia, ich świat był zdominowany przez określone miejsca i określone osoby. </a:t>
            </a:r>
            <a:r>
              <a:rPr lang="pl-PL" b="1" dirty="0"/>
              <a:t>Miejsca takie jak </a:t>
            </a:r>
            <a:r>
              <a:rPr lang="pl-PL" b="1" i="1" dirty="0" err="1"/>
              <a:t>Zejmy</a:t>
            </a:r>
            <a:r>
              <a:rPr lang="pl-PL" b="1" i="1" dirty="0"/>
              <a:t>, </a:t>
            </a:r>
            <a:r>
              <a:rPr lang="pl-PL" b="1" i="1" dirty="0" err="1"/>
              <a:t>Siesiki</a:t>
            </a:r>
            <a:r>
              <a:rPr lang="pl-PL" b="1" i="1" dirty="0"/>
              <a:t>, Lauda</a:t>
            </a:r>
            <a:r>
              <a:rPr lang="pl-PL" b="1" dirty="0"/>
              <a:t> powinny się znaleźć na mentalnej mapie człowieka tego fragmentu pogranicza bałtycko-słowiańskiego. </a:t>
            </a:r>
            <a:r>
              <a:rPr lang="pl-PL" dirty="0"/>
              <a:t>Rolę zaś </a:t>
            </a:r>
            <a:r>
              <a:rPr lang="pl-PL" b="1" dirty="0"/>
              <a:t>wyrazów kluczy </a:t>
            </a:r>
            <a:r>
              <a:rPr lang="pl-PL" dirty="0"/>
              <a:t>dla regionu zwanego w opracowaniach wcześniejszych </a:t>
            </a:r>
            <a:r>
              <a:rPr lang="pl-PL" dirty="0" err="1"/>
              <a:t>Kowieńszczyzną</a:t>
            </a:r>
            <a:r>
              <a:rPr lang="pl-PL" dirty="0"/>
              <a:t> pełnią takie pojęcia jak </a:t>
            </a:r>
            <a:r>
              <a:rPr lang="pl-PL" i="1" dirty="0"/>
              <a:t>dwór</a:t>
            </a:r>
            <a:r>
              <a:rPr lang="pl-PL" dirty="0"/>
              <a:t>, </a:t>
            </a:r>
            <a:r>
              <a:rPr lang="pl-PL" i="1" dirty="0"/>
              <a:t>pan</a:t>
            </a:r>
            <a:r>
              <a:rPr lang="pl-PL" dirty="0"/>
              <a:t>, czy też bardziej konkretne –</a:t>
            </a:r>
            <a:r>
              <a:rPr lang="pl-PL" i="1" dirty="0"/>
              <a:t> Kossakowski, Narbut, Siesicki. </a:t>
            </a:r>
            <a:r>
              <a:rPr lang="pl-PL" dirty="0"/>
              <a:t>Dotychczas wśród czynników sprzyjających wytworzeniu się polskich obszarów językowych na Litwie podawano </a:t>
            </a:r>
            <a:r>
              <a:rPr lang="pl-PL" b="1" dirty="0"/>
              <a:t>dwór i kościół</a:t>
            </a:r>
            <a:r>
              <a:rPr lang="pl-PL" dirty="0"/>
              <a:t>. Mamy nadzieję, że poprzez uważne odczytanie narracji osób jeszcze pamiętających dawne czasy lub przekazujących nam wspomnienia swoich rodziców i dziadów, udało nam się odtworzyć zasady działania tych „czynników“ i zrozumieć ich moc. </a:t>
            </a:r>
            <a:r>
              <a:rPr lang="pl-PL" b="1" dirty="0"/>
              <a:t>Pamięć może przechowywać wspomnienia, ale zazwyczaj pełni ona też ważną funkcję społeczną – buduje tożsamość. </a:t>
            </a:r>
            <a:r>
              <a:rPr lang="pl-PL" dirty="0"/>
              <a:t> </a:t>
            </a:r>
          </a:p>
          <a:p>
            <a:r>
              <a:rPr lang="pl-PL" dirty="0"/>
              <a:t>Pamięć jest przechowywana w różnych formach, można ją traktować jako zjawiska </a:t>
            </a:r>
            <a:r>
              <a:rPr lang="pl-PL" dirty="0" err="1"/>
              <a:t>semiofizyczne</a:t>
            </a:r>
            <a:r>
              <a:rPr lang="pl-PL" dirty="0"/>
              <a:t>, jako „systemy znaków utrwalone na nośnikach materialnych: neuronach mózgu, kamieniach, metalach, wyrobach ceramicznych, papirusie, pergaminie, liściach palmowych, korze, papierze, tkaninach, półprzewodnikach czy dowolnych innych rzeczach, jakich ludzie używali do tego celu“ (Pomian 2006, 143</a:t>
            </a:r>
            <a:r>
              <a:rPr lang="pl-PL" i="1" dirty="0"/>
              <a:t>)</a:t>
            </a:r>
            <a:r>
              <a:rPr lang="pl-PL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29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Uwagi końcowe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takim układzie, zbadane </a:t>
            </a:r>
            <a:r>
              <a:rPr lang="pl-PL" b="1" dirty="0"/>
              <a:t>narracje</a:t>
            </a:r>
            <a:r>
              <a:rPr lang="pl-PL" dirty="0"/>
              <a:t>, ujęte z punktu widzenia historii mówionej, </a:t>
            </a:r>
            <a:r>
              <a:rPr lang="pl-PL" b="1" dirty="0"/>
              <a:t>są tylko jedną z form pamięci, którą uzupełniają dane innego typu</a:t>
            </a:r>
            <a:r>
              <a:rPr lang="pl-PL" dirty="0"/>
              <a:t> – zrujnowane czy zrekonstruowane zabudowania dworskie lub całkiem zapomniane miejsca, gdzie kiedyś były dwory szlacheckie, okazałe lub skromne nagrobki na cmentarzach, tablice pamiątkowe w kościołach podające imiona ich fundatorów.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9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Metodologia i materiał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Podstawy metodologiczne </a:t>
            </a:r>
            <a:r>
              <a:rPr lang="pl-PL" sz="2800" i="1" dirty="0">
                <a:solidFill>
                  <a:schemeClr val="tx1"/>
                </a:solidFill>
              </a:rPr>
              <a:t>historii mówionej </a:t>
            </a:r>
            <a:r>
              <a:rPr lang="pl-PL" sz="2800" dirty="0">
                <a:solidFill>
                  <a:schemeClr val="tx1"/>
                </a:solidFill>
              </a:rPr>
              <a:t>(ang. </a:t>
            </a:r>
            <a:r>
              <a:rPr lang="pl-PL" sz="2800" i="1" dirty="0" err="1">
                <a:solidFill>
                  <a:schemeClr val="tx1"/>
                </a:solidFill>
              </a:rPr>
              <a:t>oral</a:t>
            </a:r>
            <a:r>
              <a:rPr lang="pl-PL" sz="2800" i="1" dirty="0">
                <a:solidFill>
                  <a:schemeClr val="tx1"/>
                </a:solidFill>
              </a:rPr>
              <a:t> </a:t>
            </a:r>
            <a:r>
              <a:rPr lang="pl-PL" sz="2800" i="1" dirty="0" err="1">
                <a:solidFill>
                  <a:schemeClr val="tx1"/>
                </a:solidFill>
              </a:rPr>
              <a:t>history</a:t>
            </a:r>
            <a:r>
              <a:rPr lang="pl-PL" sz="2800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Narracje autobiograficzne pozyskane od najstarszych mieszkańców polskojęzycznych wsi położonych na terenie </a:t>
            </a:r>
            <a:r>
              <a:rPr lang="lt-LT" sz="2800" dirty="0" err="1">
                <a:solidFill>
                  <a:schemeClr val="tx1"/>
                </a:solidFill>
              </a:rPr>
              <a:t>Kowie</a:t>
            </a:r>
            <a:r>
              <a:rPr lang="pl-PL" sz="2800" dirty="0">
                <a:solidFill>
                  <a:schemeClr val="tx1"/>
                </a:solidFill>
              </a:rPr>
              <a:t>ń</a:t>
            </a:r>
            <a:r>
              <a:rPr lang="lt-LT" sz="2800" dirty="0" err="1">
                <a:solidFill>
                  <a:schemeClr val="tx1"/>
                </a:solidFill>
              </a:rPr>
              <a:t>szczyzny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lt-LT" sz="2800" dirty="0">
                <a:solidFill>
                  <a:schemeClr val="tx1"/>
                </a:solidFill>
              </a:rPr>
              <a:t>w </a:t>
            </a:r>
            <a:r>
              <a:rPr lang="lt-LT" sz="2800" dirty="0" err="1">
                <a:solidFill>
                  <a:schemeClr val="tx1"/>
                </a:solidFill>
              </a:rPr>
              <a:t>okolicach</a:t>
            </a:r>
            <a:r>
              <a:rPr lang="lt-LT" sz="2800" dirty="0">
                <a:solidFill>
                  <a:schemeClr val="tx1"/>
                </a:solidFill>
              </a:rPr>
              <a:t> </a:t>
            </a:r>
            <a:r>
              <a:rPr lang="pl-PL" sz="2800" dirty="0"/>
              <a:t>Kowna, Kiejdan, Janowa, Poniewieża</a:t>
            </a:r>
            <a:endParaRPr lang="lt-LT" sz="2800" dirty="0">
              <a:solidFill>
                <a:schemeClr val="tx1"/>
              </a:solidFill>
            </a:endParaRPr>
          </a:p>
          <a:p>
            <a:r>
              <a:rPr lang="pl-PL" sz="2800" b="1" dirty="0">
                <a:solidFill>
                  <a:schemeClr val="tx1"/>
                </a:solidFill>
              </a:rPr>
              <a:t>Materiał do badań </a:t>
            </a:r>
            <a:r>
              <a:rPr lang="pl-PL" sz="2800" dirty="0">
                <a:solidFill>
                  <a:schemeClr val="tx1"/>
                </a:solidFill>
              </a:rPr>
              <a:t>pochodzi z korpusu tekstów gwarowych, liczącego około 500 stron rękopisu. Nagrania zostały sporządzone w latach 2000-2001, 2011.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82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ristina\Desktop\Rodzina Miloszow\zeimia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75"/>
            <a:ext cx="12192000" cy="81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63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ristina\Desktop\Rodzina Miloszow\zeimi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75"/>
            <a:ext cx="12192000" cy="65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46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kristina\Desktop\portalas kulturine lingvistika\Siesikų_pi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0"/>
            <a:ext cx="9839528" cy="676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830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kristina\Desktop\portalas kulturine lingvistika\1024px-Siesikai_cas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4" y="0"/>
            <a:ext cx="10585826" cy="637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00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kristina\Desktop\Rodzina Miloszow\Datn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9" y="318655"/>
            <a:ext cx="9889985" cy="5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70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7D603D-D2C1-1609-AA27-659DAFB17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0" y="1197102"/>
            <a:ext cx="10294620" cy="1927098"/>
          </a:xfrm>
        </p:spPr>
        <p:txBody>
          <a:bodyPr>
            <a:normAutofit fontScale="90000"/>
          </a:bodyPr>
          <a:lstStyle/>
          <a:p>
            <a:r>
              <a:rPr lang="pl-PL" dirty="0"/>
              <a:t>Lingwistyka kulturowa (antropologiczna)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BAF7C33-2464-50E3-0ABE-0DF91F84A5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http://www.kulturinelingvistika.flf.vu.lt/pl/dom.php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5915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Mapy mentalne?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lt-LT" dirty="0" err="1"/>
              <a:t>ortal</a:t>
            </a:r>
            <a:r>
              <a:rPr lang="lt-LT" dirty="0"/>
              <a:t> „Lietuvos dvarai“, </a:t>
            </a:r>
            <a:r>
              <a:rPr lang="lt-LT" dirty="0" err="1"/>
              <a:t>zawieraj</a:t>
            </a:r>
            <a:r>
              <a:rPr lang="pl-PL" dirty="0"/>
              <a:t>ą</a:t>
            </a:r>
            <a:r>
              <a:rPr lang="lt-LT" dirty="0"/>
              <a:t>cy </a:t>
            </a:r>
            <a:r>
              <a:rPr lang="lt-LT" dirty="0" err="1"/>
              <a:t>informacje</a:t>
            </a:r>
            <a:r>
              <a:rPr lang="lt-LT" dirty="0"/>
              <a:t> o </a:t>
            </a:r>
            <a:r>
              <a:rPr lang="lt-LT" dirty="0" err="1"/>
              <a:t>dworach</a:t>
            </a:r>
            <a:r>
              <a:rPr lang="lt-LT" dirty="0"/>
              <a:t> na </a:t>
            </a:r>
            <a:r>
              <a:rPr lang="lt-LT" dirty="0" err="1"/>
              <a:t>terenie</a:t>
            </a:r>
            <a:r>
              <a:rPr lang="lt-LT" dirty="0"/>
              <a:t> </a:t>
            </a:r>
            <a:r>
              <a:rPr lang="lt-LT" dirty="0" err="1"/>
              <a:t>Litwy</a:t>
            </a:r>
            <a:endParaRPr lang="pl-PL" dirty="0"/>
          </a:p>
          <a:p>
            <a:pPr marL="0" indent="0">
              <a:buNone/>
            </a:pPr>
            <a:r>
              <a:rPr lang="lt-LT" dirty="0"/>
              <a:t>  </a:t>
            </a:r>
            <a:r>
              <a:rPr lang="lt-LT" u="sng" dirty="0">
                <a:hlinkClick r:id="rId2"/>
              </a:rPr>
              <a:t>https://www.google.com/maps/d/u/0/viewer?mid=12MmxZWzfk8dl638ALTMTrQlzwog&amp;ll=55.02265957117741%2C26.035216281249973&amp;z=10</a:t>
            </a:r>
            <a:endParaRPr lang="pl-PL" u="sng" dirty="0"/>
          </a:p>
          <a:p>
            <a:pPr marL="0" indent="0">
              <a:buNone/>
            </a:pPr>
            <a:endParaRPr lang="pl-PL" u="sng" dirty="0"/>
          </a:p>
          <a:p>
            <a:pPr marL="0" indent="0">
              <a:buNone/>
            </a:pPr>
            <a:r>
              <a:rPr lang="pl-PL" u="sng" dirty="0">
                <a:hlinkClick r:id="rId3"/>
              </a:rPr>
              <a:t>https://www.lietuvos.dvarai.lt/</a:t>
            </a:r>
            <a:r>
              <a:rPr lang="pl-PL" u="sng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61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Dwory</a:t>
            </a:r>
            <a:r>
              <a:rPr lang="lt-LT" dirty="0"/>
              <a:t> na </a:t>
            </a:r>
            <a:r>
              <a:rPr lang="lt-LT" dirty="0" err="1"/>
              <a:t>Litwie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6632"/>
            <a:ext cx="11617291" cy="6480720"/>
          </a:xfrm>
        </p:spPr>
      </p:pic>
    </p:spTree>
    <p:extLst>
      <p:ext uri="{BB962C8B-B14F-4D97-AF65-F5344CB8AC3E}">
        <p14:creationId xmlns:p14="http://schemas.microsoft.com/office/powerpoint/2010/main" val="3559305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0" y="-107954"/>
            <a:ext cx="10922960" cy="6264696"/>
          </a:xfrm>
        </p:spPr>
      </p:pic>
    </p:spTree>
    <p:extLst>
      <p:ext uri="{BB962C8B-B14F-4D97-AF65-F5344CB8AC3E}">
        <p14:creationId xmlns:p14="http://schemas.microsoft.com/office/powerpoint/2010/main" val="3076212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E78B0-493A-F62E-4FBB-D3AB223E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350" y="342900"/>
            <a:ext cx="10718800" cy="5435600"/>
          </a:xfrm>
        </p:spPr>
        <p:txBody>
          <a:bodyPr>
            <a:normAutofit/>
          </a:bodyPr>
          <a:lstStyle/>
          <a:p>
            <a:r>
              <a:rPr lang="pl-PL" sz="3600" dirty="0" err="1"/>
              <a:t>Bauske</a:t>
            </a:r>
            <a:br>
              <a:rPr lang="pl-PL" sz="3600" dirty="0"/>
            </a:br>
            <a:r>
              <a:rPr lang="pl-PL" sz="3600" dirty="0">
                <a:hlinkClick r:id="rId2"/>
              </a:rPr>
              <a:t>https://www.latvia.travel/lt/lankytina-vieta/bauskes-pilis</a:t>
            </a:r>
            <a:br>
              <a:rPr lang="pl-PL" sz="3600" dirty="0"/>
            </a:br>
            <a:br>
              <a:rPr lang="pl-PL" sz="3600" dirty="0"/>
            </a:br>
            <a:r>
              <a:rPr lang="pl-PL" sz="3600" dirty="0" err="1"/>
              <a:t>Rundale</a:t>
            </a:r>
            <a:br>
              <a:rPr lang="pl-PL" sz="3600" dirty="0"/>
            </a:br>
            <a:r>
              <a:rPr lang="pl-PL" sz="3600" dirty="0">
                <a:hlinkClick r:id="rId3"/>
              </a:rPr>
              <a:t>https://www.latvia.travel/lt/lankytina-vieta/rundales-rumai-ir-muziejus</a:t>
            </a:r>
            <a:r>
              <a:rPr lang="pl-PL" sz="3600" dirty="0"/>
              <a:t>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765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Zalety metodologii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/>
              <a:t>,,Historia mówiona” jako pewna koncepcja działania interdyscyplinarnego pełni dziś podwójną funkcję. Z jednej strony </a:t>
            </a:r>
            <a:r>
              <a:rPr lang="pl-PL" sz="2400" b="1" dirty="0"/>
              <a:t>uzupełnia pisaną historię, pozwala wypełnić ,,białe plamy”</a:t>
            </a:r>
            <a:r>
              <a:rPr lang="pl-PL" sz="2400" dirty="0"/>
              <a:t>, wynikłe z obowiązującego w systemie totalitarnym systemu zakazów, z obowiązującej wówczas cenzury. [...] Z drugiej strony - zmienia perspektywę oglądu tych samych, zdawałoby się, zdarzeń. W opowieściach </a:t>
            </a:r>
            <a:r>
              <a:rPr lang="pl-PL" sz="2400" b="1" dirty="0"/>
              <a:t>naocznych świadków</a:t>
            </a:r>
            <a:r>
              <a:rPr lang="pl-PL" sz="2400" dirty="0"/>
              <a:t> zawarte jest specyficzne doświadczenie jednostkowe i niepowtarzalne, </a:t>
            </a:r>
            <a:r>
              <a:rPr lang="pl-PL" sz="2400" b="1" dirty="0"/>
              <a:t>inny punkt widzenia, inna szczegółowość, ,,ziarnistość” opisów, inna konstrukcja przedstawianych scen</a:t>
            </a:r>
            <a:r>
              <a:rPr lang="pl-PL" sz="2400" dirty="0"/>
              <a:t>. Dominuje widzenie z perspektywy jednostkowej, osobowej, nie naukowej, zinstytucjonalizowanej. [...] Tę wartość relacji ustnych, patrzenie z perspektywy indywidualnej, osobowej, a nie instytucjonalnej, oficjalnej, abstrakcyjnej -  uważam za ich wartość najważniejsza” (Bartmiński 2008, 15-16).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2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/>
              <a:t>Aspekty badań „</a:t>
            </a:r>
            <a:r>
              <a:rPr lang="pl-PL" sz="4400" b="1" dirty="0" err="1"/>
              <a:t>oralistów</a:t>
            </a:r>
            <a:r>
              <a:rPr lang="pl-PL" sz="4400" b="1" dirty="0"/>
              <a:t>“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KTOŚ </a:t>
            </a:r>
            <a:r>
              <a:rPr lang="pl-PL" sz="2400" b="1" dirty="0">
                <a:solidFill>
                  <a:schemeClr val="tx1"/>
                </a:solidFill>
              </a:rPr>
              <a:t>–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b="1" dirty="0">
                <a:solidFill>
                  <a:schemeClr val="tx1"/>
                </a:solidFill>
              </a:rPr>
              <a:t>mówi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b="1" dirty="0">
                <a:solidFill>
                  <a:schemeClr val="tx1"/>
                </a:solidFill>
              </a:rPr>
              <a:t>–</a:t>
            </a:r>
            <a:r>
              <a:rPr lang="pl-PL" sz="2400" dirty="0">
                <a:solidFill>
                  <a:schemeClr val="tx1"/>
                </a:solidFill>
              </a:rPr>
              <a:t> KOMUŚ / DO KOGOŚ </a:t>
            </a:r>
            <a:r>
              <a:rPr lang="pl-PL" sz="2400" b="1" dirty="0">
                <a:solidFill>
                  <a:schemeClr val="tx1"/>
                </a:solidFill>
              </a:rPr>
              <a:t>– </a:t>
            </a:r>
            <a:r>
              <a:rPr lang="pl-PL" sz="2400" dirty="0">
                <a:solidFill>
                  <a:schemeClr val="tx1"/>
                </a:solidFill>
              </a:rPr>
              <a:t>COŚ/ O CZYMŚ </a:t>
            </a:r>
            <a:r>
              <a:rPr lang="pl-PL" sz="2400" b="1" dirty="0">
                <a:solidFill>
                  <a:schemeClr val="tx1"/>
                </a:solidFill>
              </a:rPr>
              <a:t>–</a:t>
            </a:r>
            <a:r>
              <a:rPr lang="pl-PL" sz="2400" dirty="0">
                <a:solidFill>
                  <a:schemeClr val="tx1"/>
                </a:solidFill>
              </a:rPr>
              <a:t> PO COŚ </a:t>
            </a:r>
            <a:r>
              <a:rPr lang="pl-PL" sz="2400" b="1" dirty="0">
                <a:solidFill>
                  <a:schemeClr val="tx1"/>
                </a:solidFill>
              </a:rPr>
              <a:t>–</a:t>
            </a:r>
            <a:r>
              <a:rPr lang="pl-PL" sz="2400" dirty="0">
                <a:solidFill>
                  <a:schemeClr val="tx1"/>
                </a:solidFill>
              </a:rPr>
              <a:t> JAKOŚ</a:t>
            </a:r>
          </a:p>
          <a:p>
            <a:r>
              <a:rPr lang="pl-PL" sz="2400" dirty="0">
                <a:solidFill>
                  <a:schemeClr val="tx1"/>
                </a:solidFill>
              </a:rPr>
              <a:t>I w związku z tym wyodrębnia się </a:t>
            </a:r>
            <a:r>
              <a:rPr lang="pl-PL" sz="2400" b="1" dirty="0">
                <a:solidFill>
                  <a:schemeClr val="tx1"/>
                </a:solidFill>
              </a:rPr>
              <a:t>pięć podstawowych pól </a:t>
            </a:r>
            <a:r>
              <a:rPr lang="pl-PL" sz="2400" dirty="0">
                <a:solidFill>
                  <a:schemeClr val="tx1"/>
                </a:solidFill>
              </a:rPr>
              <a:t>zainteresowań „historii mówionej”</a:t>
            </a:r>
            <a:endParaRPr lang="pl-PL" sz="2400" dirty="0"/>
          </a:p>
          <a:p>
            <a:r>
              <a:rPr lang="pl-PL" sz="2400" dirty="0"/>
              <a:t>1. pole podmiotu mówiącego (kogo utrwalamy)</a:t>
            </a:r>
            <a:endParaRPr lang="en-US" sz="2400" dirty="0"/>
          </a:p>
          <a:p>
            <a:r>
              <a:rPr lang="pl-PL" sz="2400" dirty="0"/>
              <a:t>2. pole odbiorcy, adresata (dla kogo przekazy są przeznaczone)</a:t>
            </a:r>
            <a:endParaRPr lang="en-US" sz="2400" dirty="0"/>
          </a:p>
          <a:p>
            <a:r>
              <a:rPr lang="pl-PL" sz="2400" dirty="0"/>
              <a:t>3. pole tematu (o czym się mówi)</a:t>
            </a:r>
          </a:p>
          <a:p>
            <a:r>
              <a:rPr lang="pl-PL" sz="2400" dirty="0"/>
              <a:t>4. pole intencji i funkcji (po co się mówi)  </a:t>
            </a:r>
            <a:endParaRPr lang="en-US" sz="2400" dirty="0"/>
          </a:p>
          <a:p>
            <a:r>
              <a:rPr lang="pl-PL" sz="2400" dirty="0"/>
              <a:t>5. pole jakości przekazu (jak się mówi, czyli jak się treść koduje w określonych konwencjach gatunkowych)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5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Pole tematu: pojęcie </a:t>
            </a:r>
            <a:r>
              <a:rPr lang="pl-PL" b="1" dirty="0" err="1"/>
              <a:t>kulturemu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„ważne dla samoidentyfikacji jakiejś społeczności słowa klucze, charakteryzujące zarówno jej stosunek do tradycji, dziedziczonych wartości, jak i radzenie sobie z czasem teraźniejszym, aktualne przeżywanie świata (Nagórko, Łaziński, </a:t>
            </a:r>
            <a:r>
              <a:rPr lang="pl-PL" sz="2400" dirty="0" err="1"/>
              <a:t>Burkhardt</a:t>
            </a:r>
            <a:r>
              <a:rPr lang="pl-PL" sz="2400" dirty="0"/>
              <a:t> 2004: CHICH). </a:t>
            </a:r>
          </a:p>
          <a:p>
            <a:r>
              <a:rPr lang="pl-PL" sz="2400" dirty="0"/>
              <a:t>Jest im najbliżej do słów-kluczy opisywanych przez Annę Wierzbicką i stereotypów lub konceptów, opisywanych w lubelskiej szkole </a:t>
            </a:r>
            <a:r>
              <a:rPr lang="pl-PL" sz="2400" dirty="0" err="1"/>
              <a:t>etnolingwistycznej</a:t>
            </a:r>
            <a:r>
              <a:rPr lang="pl-PL" sz="2400" dirty="0"/>
              <a:t>, różnica polega jednak na tym, że w </a:t>
            </a:r>
            <a:r>
              <a:rPr lang="pl-PL" sz="2400" dirty="0" err="1"/>
              <a:t>SSiSL</a:t>
            </a:r>
            <a:r>
              <a:rPr lang="pl-PL" sz="2400" dirty="0"/>
              <a:t> lub </a:t>
            </a:r>
            <a:r>
              <a:rPr lang="pl-PL" sz="2400" dirty="0" err="1"/>
              <a:t>LASiS</a:t>
            </a:r>
            <a:r>
              <a:rPr lang="pl-PL" sz="2400" dirty="0"/>
              <a:t> chodzi o odzwierciedlenie ludowej lub ogólnonarodowej wizji świata i człowieka, podczas gdy</a:t>
            </a:r>
          </a:p>
          <a:p>
            <a:r>
              <a:rPr lang="pl-PL" sz="2400" dirty="0"/>
              <a:t> </a:t>
            </a:r>
            <a:r>
              <a:rPr lang="pl-PL" sz="2400" dirty="0" err="1"/>
              <a:t>kulturemy</a:t>
            </a:r>
            <a:r>
              <a:rPr lang="pl-PL" sz="2400" dirty="0"/>
              <a:t> „służą  (samo)identyfikacji konkretnej społeczności“ (Rak 2015, 312).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208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4" y="535982"/>
            <a:ext cx="10113820" cy="918745"/>
          </a:xfrm>
        </p:spPr>
        <p:txBody>
          <a:bodyPr>
            <a:normAutofit/>
          </a:bodyPr>
          <a:lstStyle/>
          <a:p>
            <a:r>
              <a:rPr lang="pl-PL" sz="4400" b="1" dirty="0"/>
              <a:t>Badania nad pamięcią/niepamięcią zbiorową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Ustalenie „ważnych </a:t>
            </a:r>
            <a:r>
              <a:rPr lang="pl-PL" sz="2400" b="1" dirty="0"/>
              <a:t>kulturowo i tożsamościowo obiektów mentalnych przestrzeni</a:t>
            </a:r>
            <a:r>
              <a:rPr lang="pl-PL" sz="2400" dirty="0"/>
              <a:t>, ujęcie ich nie tylko w  tradycyjnych wymiarach szerokości i długości geograficznych, ale też w pionie aksjologicznym. Obiekty te </a:t>
            </a:r>
            <a:r>
              <a:rPr lang="pl-PL" sz="2400" b="1" dirty="0"/>
              <a:t>stanowiły składniki kodu kulturowego</a:t>
            </a:r>
            <a:r>
              <a:rPr lang="pl-PL" sz="2400" dirty="0"/>
              <a:t>, a ich relacje wzajemne, zarówno w płaszczyźnie, jak w pionie aksjologicznym, stanowiły i stanowią dotychczas ważne dla badań tożsamościowych </a:t>
            </a:r>
            <a:r>
              <a:rPr lang="pl-PL" sz="2400" b="1" dirty="0"/>
              <a:t>mapy mentalne</a:t>
            </a:r>
            <a:r>
              <a:rPr lang="pl-PL" sz="2400" dirty="0"/>
              <a:t>. Analiza znaczeń nazw, tworzących te mapy mentalne, z zastosowaniem całego instrumentarium etnolingwistyki,  umożliwia nie tylko rekonstrukcję językowych obrazów świata, ale ujawnia też </a:t>
            </a:r>
            <a:r>
              <a:rPr lang="pl-PL" sz="2400" b="1" dirty="0"/>
              <a:t>zdanie podmiotów tworzących te mapy</a:t>
            </a:r>
            <a:r>
              <a:rPr lang="pl-PL" sz="2400" dirty="0"/>
              <a:t>” (Chlebda 1997, 81-94; 2002, 9-26).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/>
              <a:t>Pole jakości: cechy tekstu „ludowego”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Jest to więc tekst </a:t>
            </a:r>
            <a:r>
              <a:rPr lang="pl-PL" sz="2400" b="1" dirty="0"/>
              <a:t>wielowarstwowy</a:t>
            </a:r>
            <a:r>
              <a:rPr lang="pl-PL" sz="2400" dirty="0"/>
              <a:t>, o bogatej treści obyczajowej, często posiadający </a:t>
            </a:r>
            <a:r>
              <a:rPr lang="pl-PL" sz="2400" b="1" dirty="0"/>
              <a:t>wielopoziomowe odniesienie czasowe</a:t>
            </a:r>
            <a:r>
              <a:rPr lang="pl-PL" sz="2400" dirty="0"/>
              <a:t>, odwołujący się jednocześnie do kilku „przeszłości“ i oceniający wydarzenia z perspektywy współczesnej, często </a:t>
            </a:r>
            <a:r>
              <a:rPr lang="pl-PL" sz="2400" b="1" dirty="0"/>
              <a:t>oparty na kontrastach wynikających z odmiennych interpretacji wydarzeń </a:t>
            </a:r>
            <a:r>
              <a:rPr lang="pl-PL" sz="2400" dirty="0"/>
              <a:t>dawnych i współczesnych. Dzięki temu ma on  dużą wartość nie tylko społeczną czy kulturową, bo konotuje ważne dla wspólnoty treści,  ale też językową – może stanowić przedmiot badań językoznawczych:  analizować </a:t>
            </a:r>
            <a:r>
              <a:rPr lang="pl-PL" sz="2400" b="1" dirty="0"/>
              <a:t>nietypowe sposoby wartościowania</a:t>
            </a:r>
            <a:r>
              <a:rPr lang="pl-PL" sz="2400" dirty="0"/>
              <a:t>, leksykalne wykładniki postaw aksjologicznych, </a:t>
            </a:r>
            <a:r>
              <a:rPr lang="pl-PL" sz="2400" b="1" dirty="0"/>
              <a:t>„ludowe“ definiowania zjawisk lub przedmiotów</a:t>
            </a:r>
            <a:r>
              <a:rPr lang="pl-PL" sz="2400" dirty="0"/>
              <a:t>, czasami niewiele wspólnego mające z taksonomicznymi sposobami określenia znaczeń.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8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dirty="0"/>
              <a:t>Dwory na </a:t>
            </a:r>
            <a:r>
              <a:rPr lang="pl-PL" b="1" dirty="0" err="1"/>
              <a:t>Kowieńszczyźnie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800" dirty="0" err="1"/>
              <a:t>Dworków</a:t>
            </a:r>
            <a:r>
              <a:rPr lang="lt-LT" sz="2800" dirty="0"/>
              <a:t> u </a:t>
            </a:r>
            <a:r>
              <a:rPr lang="lt-LT" sz="2800" dirty="0" err="1"/>
              <a:t>nas</a:t>
            </a:r>
            <a:r>
              <a:rPr lang="lt-LT" sz="2800" dirty="0"/>
              <a:t> </a:t>
            </a:r>
            <a:r>
              <a:rPr lang="lt-LT" sz="2800" dirty="0" err="1"/>
              <a:t>bardzo</a:t>
            </a:r>
            <a:r>
              <a:rPr lang="lt-LT" sz="2800" dirty="0"/>
              <a:t> </a:t>
            </a:r>
            <a:r>
              <a:rPr lang="lt-LT" sz="2800" dirty="0" err="1"/>
              <a:t>dużo</a:t>
            </a:r>
            <a:r>
              <a:rPr lang="lt-LT" sz="2800" dirty="0"/>
              <a:t> </a:t>
            </a:r>
            <a:r>
              <a:rPr lang="lt-LT" sz="2800" dirty="0" err="1"/>
              <a:t>było</a:t>
            </a:r>
            <a:r>
              <a:rPr lang="lt-LT" sz="2800" dirty="0"/>
              <a:t>, </a:t>
            </a:r>
            <a:r>
              <a:rPr lang="lt-LT" sz="2800" dirty="0" err="1"/>
              <a:t>naokoło</a:t>
            </a:r>
            <a:r>
              <a:rPr lang="lt-LT" sz="2800" dirty="0"/>
              <a:t> </a:t>
            </a:r>
            <a:r>
              <a:rPr lang="lt-LT" sz="2800" dirty="0" err="1"/>
              <a:t>dworki</a:t>
            </a:r>
            <a:r>
              <a:rPr lang="lt-LT" sz="2800" dirty="0"/>
              <a:t> byli. </a:t>
            </a:r>
            <a:r>
              <a:rPr lang="lt-LT" sz="2800" dirty="0" err="1"/>
              <a:t>Babiany</a:t>
            </a:r>
            <a:r>
              <a:rPr lang="lt-LT" sz="2800" dirty="0"/>
              <a:t>, </a:t>
            </a:r>
            <a:r>
              <a:rPr lang="lt-LT" sz="2800" dirty="0" err="1"/>
              <a:t>Berży</a:t>
            </a:r>
            <a:r>
              <a:rPr lang="lt-LT" sz="2800" dirty="0"/>
              <a:t> </a:t>
            </a:r>
            <a:r>
              <a:rPr lang="lt-LT" sz="2800" dirty="0" err="1"/>
              <a:t>Babińskiego</a:t>
            </a:r>
            <a:r>
              <a:rPr lang="lt-LT" sz="2800" dirty="0"/>
              <a:t>, </a:t>
            </a:r>
            <a:r>
              <a:rPr lang="lt-LT" sz="2800" dirty="0" err="1"/>
              <a:t>był</a:t>
            </a:r>
            <a:r>
              <a:rPr lang="lt-LT" sz="2800" dirty="0"/>
              <a:t> </a:t>
            </a:r>
            <a:r>
              <a:rPr lang="lt-LT" sz="2800" dirty="0" err="1"/>
              <a:t>dwór</a:t>
            </a:r>
            <a:r>
              <a:rPr lang="lt-LT" sz="2800" dirty="0"/>
              <a:t> </a:t>
            </a:r>
            <a:r>
              <a:rPr lang="lt-LT" sz="2800" dirty="0" err="1"/>
              <a:t>Strabejków</a:t>
            </a:r>
            <a:r>
              <a:rPr lang="lt-LT" sz="2800" dirty="0"/>
              <a:t>, </a:t>
            </a:r>
            <a:r>
              <a:rPr lang="lt-LT" sz="2800" dirty="0" err="1"/>
              <a:t>Minkiewiczów</a:t>
            </a:r>
            <a:r>
              <a:rPr lang="lt-LT" sz="2800" dirty="0"/>
              <a:t> i </a:t>
            </a:r>
            <a:r>
              <a:rPr lang="lt-LT" sz="2800" dirty="0" err="1"/>
              <a:t>Kimontów</a:t>
            </a:r>
            <a:r>
              <a:rPr lang="lt-LT" sz="2800" dirty="0"/>
              <a:t>, </a:t>
            </a:r>
            <a:r>
              <a:rPr lang="lt-LT" sz="2800" dirty="0" err="1"/>
              <a:t>dalej</a:t>
            </a:r>
            <a:r>
              <a:rPr lang="lt-LT" sz="2800" dirty="0"/>
              <a:t> </a:t>
            </a:r>
            <a:r>
              <a:rPr lang="lt-LT" sz="2800" dirty="0" err="1"/>
              <a:t>jeszcze</a:t>
            </a:r>
            <a:r>
              <a:rPr lang="lt-LT" sz="2800" dirty="0"/>
              <a:t> </a:t>
            </a:r>
            <a:r>
              <a:rPr lang="lt-LT" sz="2800" dirty="0" err="1"/>
              <a:t>Daukszy</a:t>
            </a:r>
            <a:r>
              <a:rPr lang="lt-LT" sz="2800" dirty="0"/>
              <a:t> to z </a:t>
            </a:r>
            <a:r>
              <a:rPr lang="lt-LT" sz="2800" dirty="0" err="1"/>
              <a:t>tej</a:t>
            </a:r>
            <a:r>
              <a:rPr lang="lt-LT" sz="2800" dirty="0"/>
              <a:t> </a:t>
            </a:r>
            <a:r>
              <a:rPr lang="lt-LT" sz="2800" dirty="0" err="1"/>
              <a:t>strony</a:t>
            </a:r>
            <a:r>
              <a:rPr lang="lt-LT" sz="2800" dirty="0"/>
              <a:t> </a:t>
            </a:r>
            <a:r>
              <a:rPr lang="lt-LT" sz="2800" dirty="0" err="1"/>
              <a:t>do</a:t>
            </a:r>
            <a:r>
              <a:rPr lang="lt-LT" sz="2800" dirty="0"/>
              <a:t> </a:t>
            </a:r>
            <a:r>
              <a:rPr lang="lt-LT" sz="2800" dirty="0" err="1"/>
              <a:t>rzeki</a:t>
            </a:r>
            <a:r>
              <a:rPr lang="lt-LT" sz="2800" dirty="0"/>
              <a:t>, </a:t>
            </a:r>
            <a:r>
              <a:rPr lang="lt-LT" sz="2800" dirty="0" err="1"/>
              <a:t>gdzie</a:t>
            </a:r>
            <a:r>
              <a:rPr lang="lt-LT" sz="2800" dirty="0"/>
              <a:t> </a:t>
            </a:r>
            <a:r>
              <a:rPr lang="lt-LT" sz="2800" dirty="0" err="1"/>
              <a:t>my</a:t>
            </a:r>
            <a:r>
              <a:rPr lang="lt-LT" sz="2800" dirty="0"/>
              <a:t>, a </a:t>
            </a:r>
            <a:r>
              <a:rPr lang="lt-LT" sz="2800" dirty="0" err="1"/>
              <a:t>naprzeciw</a:t>
            </a:r>
            <a:r>
              <a:rPr lang="lt-LT" sz="2800" dirty="0"/>
              <a:t> </a:t>
            </a:r>
            <a:r>
              <a:rPr lang="lt-LT" sz="2800" dirty="0" err="1"/>
              <a:t>za</a:t>
            </a:r>
            <a:r>
              <a:rPr lang="lt-LT" sz="2800" dirty="0"/>
              <a:t> </a:t>
            </a:r>
            <a:r>
              <a:rPr lang="lt-LT" sz="2800" dirty="0" err="1"/>
              <a:t>rzeką</a:t>
            </a:r>
            <a:r>
              <a:rPr lang="lt-LT" sz="2800" dirty="0"/>
              <a:t>, </a:t>
            </a:r>
            <a:r>
              <a:rPr lang="lt-LT" sz="2800" dirty="0" err="1"/>
              <a:t>Ruminie</a:t>
            </a:r>
            <a:r>
              <a:rPr lang="lt-LT" sz="2800" dirty="0"/>
              <a:t> to </a:t>
            </a:r>
            <a:r>
              <a:rPr lang="lt-LT" sz="2800" dirty="0" err="1"/>
              <a:t>kiedyś</a:t>
            </a:r>
            <a:r>
              <a:rPr lang="lt-LT" sz="2800" dirty="0"/>
              <a:t> byli, </a:t>
            </a:r>
            <a:r>
              <a:rPr lang="lt-LT" sz="2800" dirty="0" err="1"/>
              <a:t>należeli</a:t>
            </a:r>
            <a:r>
              <a:rPr lang="lt-LT" sz="2800" dirty="0"/>
              <a:t> </a:t>
            </a:r>
            <a:r>
              <a:rPr lang="lt-LT" sz="2800" dirty="0" err="1"/>
              <a:t>do</a:t>
            </a:r>
            <a:r>
              <a:rPr lang="lt-LT" sz="2800" dirty="0"/>
              <a:t> </a:t>
            </a:r>
            <a:r>
              <a:rPr lang="lt-LT" sz="2800" dirty="0" err="1"/>
              <a:t>Hieronima</a:t>
            </a:r>
            <a:r>
              <a:rPr lang="lt-LT" sz="2800" dirty="0"/>
              <a:t> </a:t>
            </a:r>
            <a:r>
              <a:rPr lang="lt-LT" sz="2800" dirty="0" err="1"/>
              <a:t>Sipowicza</a:t>
            </a:r>
            <a:r>
              <a:rPr lang="lt-LT" sz="2800" dirty="0"/>
              <a:t>. </a:t>
            </a:r>
            <a:r>
              <a:rPr lang="lt-LT" sz="2800" dirty="0" err="1"/>
              <a:t>Sipowicz</a:t>
            </a:r>
            <a:r>
              <a:rPr lang="lt-LT" sz="2800" dirty="0"/>
              <a:t> to </a:t>
            </a:r>
            <a:r>
              <a:rPr lang="lt-LT" sz="2800" dirty="0" err="1"/>
              <a:t>jeszcze</a:t>
            </a:r>
            <a:r>
              <a:rPr lang="lt-LT" sz="2800" dirty="0"/>
              <a:t> </a:t>
            </a:r>
            <a:r>
              <a:rPr lang="lt-LT" sz="2800" dirty="0" err="1"/>
              <a:t>krewny</a:t>
            </a:r>
            <a:r>
              <a:rPr lang="lt-LT" sz="2800" dirty="0"/>
              <a:t> </a:t>
            </a:r>
            <a:r>
              <a:rPr lang="lt-LT" sz="2800" dirty="0" err="1"/>
              <a:t>dziadka</a:t>
            </a:r>
            <a:r>
              <a:rPr lang="lt-LT" sz="2800" dirty="0"/>
              <a:t>, </a:t>
            </a:r>
            <a:r>
              <a:rPr lang="lt-LT" sz="2800" dirty="0" err="1"/>
              <a:t>ale</a:t>
            </a:r>
            <a:r>
              <a:rPr lang="lt-LT" sz="2800" dirty="0"/>
              <a:t> </a:t>
            </a:r>
            <a:r>
              <a:rPr lang="lt-LT" sz="2800" dirty="0" err="1"/>
              <a:t>za</a:t>
            </a:r>
            <a:r>
              <a:rPr lang="lt-LT" sz="2800" dirty="0"/>
              <a:t> </a:t>
            </a:r>
            <a:r>
              <a:rPr lang="lt-LT" sz="2800" dirty="0" err="1"/>
              <a:t>powstanie</a:t>
            </a:r>
            <a:r>
              <a:rPr lang="lt-LT" sz="2800" dirty="0"/>
              <a:t> </a:t>
            </a:r>
            <a:r>
              <a:rPr lang="lt-LT" sz="2800" dirty="0" err="1"/>
              <a:t>wywiezione</a:t>
            </a:r>
            <a:r>
              <a:rPr lang="lt-LT" sz="2800" dirty="0"/>
              <a:t> na </a:t>
            </a:r>
            <a:r>
              <a:rPr lang="lt-LT" sz="2800" dirty="0" err="1"/>
              <a:t>Sybir</a:t>
            </a:r>
            <a:r>
              <a:rPr lang="lt-LT" sz="2800" dirty="0"/>
              <a:t> i </a:t>
            </a:r>
            <a:r>
              <a:rPr lang="lt-LT" sz="2800" dirty="0" err="1"/>
              <a:t>konfiskowali</a:t>
            </a:r>
            <a:r>
              <a:rPr lang="lt-LT" sz="2800" dirty="0"/>
              <a:t> ten </a:t>
            </a:r>
            <a:r>
              <a:rPr lang="lt-LT" sz="2800" dirty="0" err="1"/>
              <a:t>dwor</a:t>
            </a:r>
            <a:r>
              <a:rPr lang="lt-LT" sz="2800" dirty="0"/>
              <a:t>. </a:t>
            </a:r>
            <a:r>
              <a:rPr lang="lt-LT" sz="2800" dirty="0" err="1"/>
              <a:t>Jednym</a:t>
            </a:r>
            <a:r>
              <a:rPr lang="lt-LT" sz="2800" dirty="0"/>
              <a:t> </a:t>
            </a:r>
            <a:r>
              <a:rPr lang="lt-LT" sz="2800" dirty="0" err="1"/>
              <a:t>słowem</a:t>
            </a:r>
            <a:r>
              <a:rPr lang="lt-LT" sz="2800" dirty="0"/>
              <a:t>, </a:t>
            </a:r>
            <a:r>
              <a:rPr lang="lt-LT" sz="2800" dirty="0" err="1"/>
              <a:t>zamożniejsze</a:t>
            </a:r>
            <a:r>
              <a:rPr lang="lt-LT" sz="2800" dirty="0"/>
              <a:t> </a:t>
            </a:r>
            <a:r>
              <a:rPr lang="lt-LT" sz="2800" dirty="0" err="1"/>
              <a:t>tutaj</a:t>
            </a:r>
            <a:r>
              <a:rPr lang="lt-LT" sz="2800" dirty="0"/>
              <a:t> byli, </a:t>
            </a:r>
            <a:r>
              <a:rPr lang="lt-LT" sz="2800" dirty="0" err="1"/>
              <a:t>było</a:t>
            </a:r>
            <a:r>
              <a:rPr lang="lt-LT" sz="2800" dirty="0"/>
              <a:t> </a:t>
            </a:r>
            <a:r>
              <a:rPr lang="lt-LT" sz="2800" dirty="0" err="1"/>
              <a:t>rozmajitych</a:t>
            </a:r>
            <a:r>
              <a:rPr lang="lt-LT" sz="2800" dirty="0"/>
              <a:t>, a </a:t>
            </a:r>
            <a:r>
              <a:rPr lang="lt-LT" sz="2800" dirty="0" err="1"/>
              <a:t>jednym</a:t>
            </a:r>
            <a:r>
              <a:rPr lang="lt-LT" sz="2800" dirty="0"/>
              <a:t> </a:t>
            </a:r>
            <a:r>
              <a:rPr lang="lt-LT" sz="2800" dirty="0" err="1"/>
              <a:t>słowem</a:t>
            </a:r>
            <a:r>
              <a:rPr lang="lt-LT" sz="2800" dirty="0"/>
              <a:t> </a:t>
            </a:r>
            <a:r>
              <a:rPr lang="lt-LT" sz="2800" dirty="0" err="1"/>
              <a:t>rozmajite</a:t>
            </a:r>
            <a:r>
              <a:rPr lang="lt-LT" sz="2800" dirty="0"/>
              <a:t>. </a:t>
            </a:r>
            <a:r>
              <a:rPr lang="lt-LT" sz="2800" dirty="0" err="1"/>
              <a:t>Teraz</a:t>
            </a:r>
            <a:r>
              <a:rPr lang="lt-LT" sz="2800" dirty="0"/>
              <a:t> </a:t>
            </a:r>
            <a:r>
              <a:rPr lang="lt-LT" sz="2800" dirty="0" err="1"/>
              <a:t>Polaków</a:t>
            </a:r>
            <a:r>
              <a:rPr lang="lt-LT" sz="2800" dirty="0"/>
              <a:t> </a:t>
            </a:r>
            <a:r>
              <a:rPr lang="lt-LT" sz="2800" dirty="0" err="1"/>
              <a:t>jeszcze</a:t>
            </a:r>
            <a:r>
              <a:rPr lang="lt-LT" sz="2800" dirty="0"/>
              <a:t> </a:t>
            </a:r>
            <a:r>
              <a:rPr lang="lt-LT" sz="2800" dirty="0" err="1"/>
              <a:t>jest</a:t>
            </a:r>
            <a:r>
              <a:rPr lang="lt-LT" sz="2800" dirty="0"/>
              <a:t>, </a:t>
            </a:r>
            <a:r>
              <a:rPr lang="lt-LT" sz="2800" dirty="0" err="1"/>
              <a:t>ale</a:t>
            </a:r>
            <a:r>
              <a:rPr lang="lt-LT" sz="2800" dirty="0"/>
              <a:t> </a:t>
            </a:r>
            <a:r>
              <a:rPr lang="lt-LT" sz="2800" dirty="0" err="1"/>
              <a:t>właściciela</a:t>
            </a:r>
            <a:r>
              <a:rPr lang="lt-LT" sz="2800" dirty="0"/>
              <a:t> to </a:t>
            </a:r>
            <a:r>
              <a:rPr lang="lt-LT" sz="2800" dirty="0" err="1"/>
              <a:t>chyba</a:t>
            </a:r>
            <a:r>
              <a:rPr lang="lt-LT" sz="2800" dirty="0"/>
              <a:t> </a:t>
            </a:r>
            <a:r>
              <a:rPr lang="lt-LT" sz="2800" dirty="0" err="1"/>
              <a:t>żadnego</a:t>
            </a:r>
            <a:r>
              <a:rPr lang="lt-LT" sz="2800" dirty="0"/>
              <a:t> </a:t>
            </a:r>
            <a:r>
              <a:rPr lang="lt-LT" sz="2800" dirty="0" err="1"/>
              <a:t>już</a:t>
            </a:r>
            <a:r>
              <a:rPr lang="lt-LT" sz="2800" dirty="0"/>
              <a:t> </a:t>
            </a:r>
            <a:r>
              <a:rPr lang="lt-LT" sz="2800" dirty="0" err="1"/>
              <a:t>nie</a:t>
            </a:r>
            <a:r>
              <a:rPr lang="lt-LT" sz="2800" dirty="0"/>
              <a:t> </a:t>
            </a:r>
            <a:r>
              <a:rPr lang="lt-LT" sz="2800" dirty="0" err="1"/>
              <a:t>ma</a:t>
            </a:r>
            <a:r>
              <a:rPr lang="lt-LT" sz="2800" dirty="0"/>
              <a:t>. [GA 1916, </a:t>
            </a:r>
            <a:r>
              <a:rPr lang="lt-LT" sz="2800" dirty="0" err="1"/>
              <a:t>Urniaże</a:t>
            </a:r>
            <a:r>
              <a:rPr lang="lt-LT" sz="2800" dirty="0"/>
              <a:t>, </a:t>
            </a:r>
            <a:r>
              <a:rPr lang="lt-LT" sz="2800" dirty="0" err="1"/>
              <a:t>rej</a:t>
            </a:r>
            <a:r>
              <a:rPr lang="lt-LT" sz="2800" dirty="0"/>
              <a:t>. </a:t>
            </a:r>
            <a:r>
              <a:rPr lang="lt-LT" sz="2800" dirty="0" err="1"/>
              <a:t>janowski</a:t>
            </a:r>
            <a:r>
              <a:rPr lang="lt-LT" sz="2800" dirty="0"/>
              <a:t>]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5638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1455</TotalTime>
  <Words>4705</Words>
  <Application>Microsoft Office PowerPoint</Application>
  <PresentationFormat>Panoramiczny</PresentationFormat>
  <Paragraphs>118</Paragraphs>
  <Slides>39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Wingdings</vt:lpstr>
      <vt:lpstr>Retrospect</vt:lpstr>
      <vt:lpstr>Językowy obraz dworu   na Kowieńszczyźnie </vt:lpstr>
      <vt:lpstr>Cel</vt:lpstr>
      <vt:lpstr>Metodologia i materiał</vt:lpstr>
      <vt:lpstr>Zalety metodologii</vt:lpstr>
      <vt:lpstr>Aspekty badań „oralistów“ </vt:lpstr>
      <vt:lpstr>Pole tematu: pojęcie kulturemu</vt:lpstr>
      <vt:lpstr>Badania nad pamięcią/niepamięcią zbiorową</vt:lpstr>
      <vt:lpstr>Pole jakości: cechy tekstu „ludowego”</vt:lpstr>
      <vt:lpstr>Dwory na Kowieńszczyźnie </vt:lpstr>
      <vt:lpstr>Wielowarstwowość tekstu mówionego:  kilka odniesień czasowych</vt:lpstr>
      <vt:lpstr>Wielowarstwowość tekstu mówionego: kilka odniesień przestrzennych</vt:lpstr>
      <vt:lpstr>Wielowarstwowość tekstu mówionego: skokowo ujmowana geneza wydarzeń historycznych</vt:lpstr>
      <vt:lpstr>Wielowarstwowość tekstu mówionego: postać narratora</vt:lpstr>
      <vt:lpstr>Bazowe wyobrażenia DWORU</vt:lpstr>
      <vt:lpstr>[WYGLĄD]</vt:lpstr>
      <vt:lpstr>[WYGLĄD]</vt:lpstr>
      <vt:lpstr>[PRZESTRZEŃ DWORSKA]</vt:lpstr>
      <vt:lpstr>[PRZESTRZEŃ DWORSKA]</vt:lpstr>
      <vt:lpstr>[PRZESTRZEŃ DWORSKA]</vt:lpstr>
      <vt:lpstr>[ZWYCZAJE DWORSKIE]</vt:lpstr>
      <vt:lpstr>[RELACJE MIĘDZY PANEM A CHŁOPEM]</vt:lpstr>
      <vt:lpstr>Podania ludowe</vt:lpstr>
      <vt:lpstr>Podania ludowe</vt:lpstr>
      <vt:lpstr>DWÓR: definicja „ludowa”</vt:lpstr>
      <vt:lpstr>PAN: definicja „ludowa”</vt:lpstr>
      <vt:lpstr>Uwagi końcowe</vt:lpstr>
      <vt:lpstr>Uwagi końcowe</vt:lpstr>
      <vt:lpstr>Uwagi końcowe</vt:lpstr>
      <vt:lpstr>Uwagi końcowe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Lingwistyka kulturowa (antropologiczna)</vt:lpstr>
      <vt:lpstr>Mapy mentalne?</vt:lpstr>
      <vt:lpstr>Dwory na Litwie</vt:lpstr>
      <vt:lpstr>Prezentacja programu PowerPoint</vt:lpstr>
      <vt:lpstr>Bauske https://www.latvia.travel/lt/lankytina-vieta/bauskes-pilis  Rundale https://www.latvia.travel/lt/lankytina-vieta/rundales-rumai-ir-muziejus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pograniczu LĘKU I WSTYDU</dc:title>
  <dc:creator>Monika Bogdziewicz</dc:creator>
  <cp:lastModifiedBy>Kristina Rutkovska</cp:lastModifiedBy>
  <cp:revision>58</cp:revision>
  <dcterms:created xsi:type="dcterms:W3CDTF">2019-05-15T10:19:39Z</dcterms:created>
  <dcterms:modified xsi:type="dcterms:W3CDTF">2024-11-16T05:01:03Z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