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AC8D33-E7B0-47CF-8DE2-938C061452D8}" v="16" dt="2025-06-18T14:53:36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61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ija b" userId="599bab8ea6736ae4" providerId="LiveId" clId="{39AC8D33-E7B0-47CF-8DE2-938C061452D8}"/>
    <pc:docChg chg="undo custSel addSld modSld">
      <pc:chgData name="milija b" userId="599bab8ea6736ae4" providerId="LiveId" clId="{39AC8D33-E7B0-47CF-8DE2-938C061452D8}" dt="2025-06-18T15:05:42.868" v="358" actId="20577"/>
      <pc:docMkLst>
        <pc:docMk/>
      </pc:docMkLst>
      <pc:sldChg chg="modSp mod">
        <pc:chgData name="milija b" userId="599bab8ea6736ae4" providerId="LiveId" clId="{39AC8D33-E7B0-47CF-8DE2-938C061452D8}" dt="2025-06-18T14:57:03.193" v="336" actId="20577"/>
        <pc:sldMkLst>
          <pc:docMk/>
          <pc:sldMk cId="508958761" sldId="256"/>
        </pc:sldMkLst>
        <pc:spChg chg="mod">
          <ac:chgData name="milija b" userId="599bab8ea6736ae4" providerId="LiveId" clId="{39AC8D33-E7B0-47CF-8DE2-938C061452D8}" dt="2025-06-18T14:57:03.193" v="336" actId="20577"/>
          <ac:spMkLst>
            <pc:docMk/>
            <pc:sldMk cId="508958761" sldId="256"/>
            <ac:spMk id="2" creationId="{FD8C76E7-F7D7-E9A9-BAA9-ED28A5667FDF}"/>
          </ac:spMkLst>
        </pc:spChg>
      </pc:sldChg>
      <pc:sldChg chg="modSp mod">
        <pc:chgData name="milija b" userId="599bab8ea6736ae4" providerId="LiveId" clId="{39AC8D33-E7B0-47CF-8DE2-938C061452D8}" dt="2025-06-18T15:05:42.868" v="358" actId="20577"/>
        <pc:sldMkLst>
          <pc:docMk/>
          <pc:sldMk cId="3079877744" sldId="258"/>
        </pc:sldMkLst>
        <pc:spChg chg="mod">
          <ac:chgData name="milija b" userId="599bab8ea6736ae4" providerId="LiveId" clId="{39AC8D33-E7B0-47CF-8DE2-938C061452D8}" dt="2025-06-18T15:05:42.868" v="358" actId="20577"/>
          <ac:spMkLst>
            <pc:docMk/>
            <pc:sldMk cId="3079877744" sldId="258"/>
            <ac:spMk id="7" creationId="{A0EC3D61-37BD-8781-15FA-56DCE6592410}"/>
          </ac:spMkLst>
        </pc:spChg>
        <pc:picChg chg="mod">
          <ac:chgData name="milija b" userId="599bab8ea6736ae4" providerId="LiveId" clId="{39AC8D33-E7B0-47CF-8DE2-938C061452D8}" dt="2025-06-18T13:54:53.124" v="8" actId="1076"/>
          <ac:picMkLst>
            <pc:docMk/>
            <pc:sldMk cId="3079877744" sldId="258"/>
            <ac:picMk id="5" creationId="{98CA1F3A-E255-CF01-BF79-2EE94FB5AFA1}"/>
          </ac:picMkLst>
        </pc:picChg>
      </pc:sldChg>
      <pc:sldChg chg="modSp mod">
        <pc:chgData name="milija b" userId="599bab8ea6736ae4" providerId="LiveId" clId="{39AC8D33-E7B0-47CF-8DE2-938C061452D8}" dt="2025-06-18T14:08:46.642" v="65" actId="1076"/>
        <pc:sldMkLst>
          <pc:docMk/>
          <pc:sldMk cId="1676257321" sldId="259"/>
        </pc:sldMkLst>
        <pc:spChg chg="mod">
          <ac:chgData name="milija b" userId="599bab8ea6736ae4" providerId="LiveId" clId="{39AC8D33-E7B0-47CF-8DE2-938C061452D8}" dt="2025-06-18T14:08:46.642" v="65" actId="1076"/>
          <ac:spMkLst>
            <pc:docMk/>
            <pc:sldMk cId="1676257321" sldId="259"/>
            <ac:spMk id="7" creationId="{C58202F1-4D32-B341-66A9-8063F5C5EC26}"/>
          </ac:spMkLst>
        </pc:spChg>
      </pc:sldChg>
      <pc:sldChg chg="addSp delSp modSp new mod setBg">
        <pc:chgData name="milija b" userId="599bab8ea6736ae4" providerId="LiveId" clId="{39AC8D33-E7B0-47CF-8DE2-938C061452D8}" dt="2025-06-18T14:03:01.173" v="38" actId="122"/>
        <pc:sldMkLst>
          <pc:docMk/>
          <pc:sldMk cId="2517478047" sldId="260"/>
        </pc:sldMkLst>
        <pc:spChg chg="del">
          <ac:chgData name="milija b" userId="599bab8ea6736ae4" providerId="LiveId" clId="{39AC8D33-E7B0-47CF-8DE2-938C061452D8}" dt="2025-06-18T14:00:11.913" v="19" actId="26606"/>
          <ac:spMkLst>
            <pc:docMk/>
            <pc:sldMk cId="2517478047" sldId="260"/>
            <ac:spMk id="2" creationId="{3ACA8117-65A4-BA35-375C-91B15BD2FF52}"/>
          </ac:spMkLst>
        </pc:spChg>
        <pc:spChg chg="del">
          <ac:chgData name="milija b" userId="599bab8ea6736ae4" providerId="LiveId" clId="{39AC8D33-E7B0-47CF-8DE2-938C061452D8}" dt="2025-06-18T14:00:05.601" v="16" actId="931"/>
          <ac:spMkLst>
            <pc:docMk/>
            <pc:sldMk cId="2517478047" sldId="260"/>
            <ac:spMk id="3" creationId="{661A4721-AF00-E6C1-4FDC-3D70E3462987}"/>
          </ac:spMkLst>
        </pc:spChg>
        <pc:spChg chg="add mod">
          <ac:chgData name="milija b" userId="599bab8ea6736ae4" providerId="LiveId" clId="{39AC8D33-E7B0-47CF-8DE2-938C061452D8}" dt="2025-06-18T14:03:01.173" v="38" actId="122"/>
          <ac:spMkLst>
            <pc:docMk/>
            <pc:sldMk cId="2517478047" sldId="260"/>
            <ac:spMk id="7" creationId="{859E1252-A06A-0C33-3329-31C25F82D7F0}"/>
          </ac:spMkLst>
        </pc:spChg>
        <pc:spChg chg="add">
          <ac:chgData name="milija b" userId="599bab8ea6736ae4" providerId="LiveId" clId="{39AC8D33-E7B0-47CF-8DE2-938C061452D8}" dt="2025-06-18T14:00:11.913" v="19" actId="26606"/>
          <ac:spMkLst>
            <pc:docMk/>
            <pc:sldMk cId="2517478047" sldId="260"/>
            <ac:spMk id="10" creationId="{42A4FC2C-047E-45A5-965D-8E1E3BF09BC6}"/>
          </ac:spMkLst>
        </pc:spChg>
        <pc:picChg chg="add mod">
          <ac:chgData name="milija b" userId="599bab8ea6736ae4" providerId="LiveId" clId="{39AC8D33-E7B0-47CF-8DE2-938C061452D8}" dt="2025-06-18T14:00:30.545" v="21" actId="962"/>
          <ac:picMkLst>
            <pc:docMk/>
            <pc:sldMk cId="2517478047" sldId="260"/>
            <ac:picMk id="5" creationId="{6FD33E42-77E5-5EF2-87FF-A5A3F32C2953}"/>
          </ac:picMkLst>
        </pc:picChg>
      </pc:sldChg>
      <pc:sldChg chg="addSp delSp modSp new mod setBg">
        <pc:chgData name="milija b" userId="599bab8ea6736ae4" providerId="LiveId" clId="{39AC8D33-E7B0-47CF-8DE2-938C061452D8}" dt="2025-06-18T14:08:05.750" v="61" actId="255"/>
        <pc:sldMkLst>
          <pc:docMk/>
          <pc:sldMk cId="3467223813" sldId="261"/>
        </pc:sldMkLst>
        <pc:spChg chg="del">
          <ac:chgData name="milija b" userId="599bab8ea6736ae4" providerId="LiveId" clId="{39AC8D33-E7B0-47CF-8DE2-938C061452D8}" dt="2025-06-18T14:04:49.140" v="43" actId="26606"/>
          <ac:spMkLst>
            <pc:docMk/>
            <pc:sldMk cId="3467223813" sldId="261"/>
            <ac:spMk id="2" creationId="{38823FA9-75C1-7B95-F457-E0355893EF19}"/>
          </ac:spMkLst>
        </pc:spChg>
        <pc:spChg chg="del">
          <ac:chgData name="milija b" userId="599bab8ea6736ae4" providerId="LiveId" clId="{39AC8D33-E7B0-47CF-8DE2-938C061452D8}" dt="2025-06-18T14:04:41.307" v="40" actId="931"/>
          <ac:spMkLst>
            <pc:docMk/>
            <pc:sldMk cId="3467223813" sldId="261"/>
            <ac:spMk id="3" creationId="{748BA37D-74A2-07CE-07E4-96DE2E481113}"/>
          </ac:spMkLst>
        </pc:spChg>
        <pc:spChg chg="add mod">
          <ac:chgData name="milija b" userId="599bab8ea6736ae4" providerId="LiveId" clId="{39AC8D33-E7B0-47CF-8DE2-938C061452D8}" dt="2025-06-18T14:08:05.750" v="61" actId="255"/>
          <ac:spMkLst>
            <pc:docMk/>
            <pc:sldMk cId="3467223813" sldId="261"/>
            <ac:spMk id="7" creationId="{BE829D61-F521-DD27-4A11-1E3281FF91C4}"/>
          </ac:spMkLst>
        </pc:spChg>
        <pc:spChg chg="add">
          <ac:chgData name="milija b" userId="599bab8ea6736ae4" providerId="LiveId" clId="{39AC8D33-E7B0-47CF-8DE2-938C061452D8}" dt="2025-06-18T14:04:49.140" v="43" actId="26606"/>
          <ac:spMkLst>
            <pc:docMk/>
            <pc:sldMk cId="3467223813" sldId="261"/>
            <ac:spMk id="10" creationId="{42A4FC2C-047E-45A5-965D-8E1E3BF09BC6}"/>
          </ac:spMkLst>
        </pc:spChg>
        <pc:picChg chg="add mod">
          <ac:chgData name="milija b" userId="599bab8ea6736ae4" providerId="LiveId" clId="{39AC8D33-E7B0-47CF-8DE2-938C061452D8}" dt="2025-06-18T14:04:49.140" v="43" actId="26606"/>
          <ac:picMkLst>
            <pc:docMk/>
            <pc:sldMk cId="3467223813" sldId="261"/>
            <ac:picMk id="5" creationId="{21761163-D77D-004C-1DB7-BBAAC6D7B2D2}"/>
          </ac:picMkLst>
        </pc:picChg>
      </pc:sldChg>
      <pc:sldChg chg="addSp delSp modSp new mod setBg">
        <pc:chgData name="milija b" userId="599bab8ea6736ae4" providerId="LiveId" clId="{39AC8D33-E7B0-47CF-8DE2-938C061452D8}" dt="2025-06-18T14:16:34.317" v="110" actId="1076"/>
        <pc:sldMkLst>
          <pc:docMk/>
          <pc:sldMk cId="1080825493" sldId="262"/>
        </pc:sldMkLst>
        <pc:spChg chg="del">
          <ac:chgData name="milija b" userId="599bab8ea6736ae4" providerId="LiveId" clId="{39AC8D33-E7B0-47CF-8DE2-938C061452D8}" dt="2025-06-18T14:10:02.346" v="68" actId="26606"/>
          <ac:spMkLst>
            <pc:docMk/>
            <pc:sldMk cId="1080825493" sldId="262"/>
            <ac:spMk id="2" creationId="{CCB4655F-A1D0-E230-8541-14DF272A1E4E}"/>
          </ac:spMkLst>
        </pc:spChg>
        <pc:spChg chg="del">
          <ac:chgData name="milija b" userId="599bab8ea6736ae4" providerId="LiveId" clId="{39AC8D33-E7B0-47CF-8DE2-938C061452D8}" dt="2025-06-18T14:09:55.929" v="67" actId="931"/>
          <ac:spMkLst>
            <pc:docMk/>
            <pc:sldMk cId="1080825493" sldId="262"/>
            <ac:spMk id="3" creationId="{14FF1BD2-8216-F2D8-8C74-A4CC80FEBD53}"/>
          </ac:spMkLst>
        </pc:spChg>
        <pc:spChg chg="add del mod">
          <ac:chgData name="milija b" userId="599bab8ea6736ae4" providerId="LiveId" clId="{39AC8D33-E7B0-47CF-8DE2-938C061452D8}" dt="2025-06-18T14:10:38.033" v="75" actId="21"/>
          <ac:spMkLst>
            <pc:docMk/>
            <pc:sldMk cId="1080825493" sldId="262"/>
            <ac:spMk id="7" creationId="{05F60426-3521-D819-A5BE-752425780314}"/>
          </ac:spMkLst>
        </pc:spChg>
        <pc:spChg chg="add mod">
          <ac:chgData name="milija b" userId="599bab8ea6736ae4" providerId="LiveId" clId="{39AC8D33-E7B0-47CF-8DE2-938C061452D8}" dt="2025-06-18T14:15:05.666" v="101" actId="122"/>
          <ac:spMkLst>
            <pc:docMk/>
            <pc:sldMk cId="1080825493" sldId="262"/>
            <ac:spMk id="9" creationId="{89EC2245-B071-F2D0-1A77-53A04B096D17}"/>
          </ac:spMkLst>
        </pc:spChg>
        <pc:spChg chg="add">
          <ac:chgData name="milija b" userId="599bab8ea6736ae4" providerId="LiveId" clId="{39AC8D33-E7B0-47CF-8DE2-938C061452D8}" dt="2025-06-18T14:10:02.346" v="68" actId="26606"/>
          <ac:spMkLst>
            <pc:docMk/>
            <pc:sldMk cId="1080825493" sldId="262"/>
            <ac:spMk id="10" creationId="{42A4FC2C-047E-45A5-965D-8E1E3BF09BC6}"/>
          </ac:spMkLst>
        </pc:spChg>
        <pc:spChg chg="add del mod">
          <ac:chgData name="milija b" userId="599bab8ea6736ae4" providerId="LiveId" clId="{39AC8D33-E7B0-47CF-8DE2-938C061452D8}" dt="2025-06-18T14:16:04.741" v="106" actId="21"/>
          <ac:spMkLst>
            <pc:docMk/>
            <pc:sldMk cId="1080825493" sldId="262"/>
            <ac:spMk id="12" creationId="{7E7ADA26-AE9F-B869-C8C4-9A00F37FC587}"/>
          </ac:spMkLst>
        </pc:spChg>
        <pc:picChg chg="add del mod modCrop">
          <ac:chgData name="milija b" userId="599bab8ea6736ae4" providerId="LiveId" clId="{39AC8D33-E7B0-47CF-8DE2-938C061452D8}" dt="2025-06-18T14:16:34.317" v="110" actId="1076"/>
          <ac:picMkLst>
            <pc:docMk/>
            <pc:sldMk cId="1080825493" sldId="262"/>
            <ac:picMk id="5" creationId="{91C2F100-CFA4-52DE-7D94-2352ACF04CE6}"/>
          </ac:picMkLst>
        </pc:picChg>
      </pc:sldChg>
      <pc:sldChg chg="addSp delSp modSp new mod setBg">
        <pc:chgData name="milija b" userId="599bab8ea6736ae4" providerId="LiveId" clId="{39AC8D33-E7B0-47CF-8DE2-938C061452D8}" dt="2025-06-18T14:22:02.400" v="128" actId="122"/>
        <pc:sldMkLst>
          <pc:docMk/>
          <pc:sldMk cId="3016083315" sldId="263"/>
        </pc:sldMkLst>
        <pc:spChg chg="del">
          <ac:chgData name="milija b" userId="599bab8ea6736ae4" providerId="LiveId" clId="{39AC8D33-E7B0-47CF-8DE2-938C061452D8}" dt="2025-06-18T14:20:28.918" v="114" actId="26606"/>
          <ac:spMkLst>
            <pc:docMk/>
            <pc:sldMk cId="3016083315" sldId="263"/>
            <ac:spMk id="2" creationId="{E5C48318-1080-4EB1-4E9A-0DCE84D04B1D}"/>
          </ac:spMkLst>
        </pc:spChg>
        <pc:spChg chg="del">
          <ac:chgData name="milija b" userId="599bab8ea6736ae4" providerId="LiveId" clId="{39AC8D33-E7B0-47CF-8DE2-938C061452D8}" dt="2025-06-18T14:17:34.337" v="112" actId="931"/>
          <ac:spMkLst>
            <pc:docMk/>
            <pc:sldMk cId="3016083315" sldId="263"/>
            <ac:spMk id="3" creationId="{5C7FFB46-A611-B1CC-A458-9603CBFBC8A7}"/>
          </ac:spMkLst>
        </pc:spChg>
        <pc:spChg chg="add mod">
          <ac:chgData name="milija b" userId="599bab8ea6736ae4" providerId="LiveId" clId="{39AC8D33-E7B0-47CF-8DE2-938C061452D8}" dt="2025-06-18T14:22:02.400" v="128" actId="122"/>
          <ac:spMkLst>
            <pc:docMk/>
            <pc:sldMk cId="3016083315" sldId="263"/>
            <ac:spMk id="7" creationId="{336FF591-59EE-4331-904A-FABA4840CAE7}"/>
          </ac:spMkLst>
        </pc:spChg>
        <pc:spChg chg="add">
          <ac:chgData name="milija b" userId="599bab8ea6736ae4" providerId="LiveId" clId="{39AC8D33-E7B0-47CF-8DE2-938C061452D8}" dt="2025-06-18T14:20:28.918" v="114" actId="26606"/>
          <ac:spMkLst>
            <pc:docMk/>
            <pc:sldMk cId="3016083315" sldId="263"/>
            <ac:spMk id="10" creationId="{42A4FC2C-047E-45A5-965D-8E1E3BF09BC6}"/>
          </ac:spMkLst>
        </pc:spChg>
        <pc:picChg chg="add mod">
          <ac:chgData name="milija b" userId="599bab8ea6736ae4" providerId="LiveId" clId="{39AC8D33-E7B0-47CF-8DE2-938C061452D8}" dt="2025-06-18T14:20:28.918" v="114" actId="26606"/>
          <ac:picMkLst>
            <pc:docMk/>
            <pc:sldMk cId="3016083315" sldId="263"/>
            <ac:picMk id="5" creationId="{9B396CA0-A390-282A-FF6A-7A0267D065A2}"/>
          </ac:picMkLst>
        </pc:picChg>
      </pc:sldChg>
      <pc:sldChg chg="addSp delSp modSp new mod setBg">
        <pc:chgData name="milija b" userId="599bab8ea6736ae4" providerId="LiveId" clId="{39AC8D33-E7B0-47CF-8DE2-938C061452D8}" dt="2025-06-18T14:25:19.176" v="153" actId="15"/>
        <pc:sldMkLst>
          <pc:docMk/>
          <pc:sldMk cId="1854122067" sldId="264"/>
        </pc:sldMkLst>
        <pc:spChg chg="del">
          <ac:chgData name="milija b" userId="599bab8ea6736ae4" providerId="LiveId" clId="{39AC8D33-E7B0-47CF-8DE2-938C061452D8}" dt="2025-06-18T14:23:01.702" v="133" actId="26606"/>
          <ac:spMkLst>
            <pc:docMk/>
            <pc:sldMk cId="1854122067" sldId="264"/>
            <ac:spMk id="2" creationId="{4B783D95-2235-F119-ED9F-0CE25A285F96}"/>
          </ac:spMkLst>
        </pc:spChg>
        <pc:spChg chg="del">
          <ac:chgData name="milija b" userId="599bab8ea6736ae4" providerId="LiveId" clId="{39AC8D33-E7B0-47CF-8DE2-938C061452D8}" dt="2025-06-18T14:22:54.571" v="130" actId="931"/>
          <ac:spMkLst>
            <pc:docMk/>
            <pc:sldMk cId="1854122067" sldId="264"/>
            <ac:spMk id="3" creationId="{0880777F-DDD0-BDB4-EC47-A9772DF87F67}"/>
          </ac:spMkLst>
        </pc:spChg>
        <pc:spChg chg="add mod">
          <ac:chgData name="milija b" userId="599bab8ea6736ae4" providerId="LiveId" clId="{39AC8D33-E7B0-47CF-8DE2-938C061452D8}" dt="2025-06-18T14:25:19.176" v="153" actId="15"/>
          <ac:spMkLst>
            <pc:docMk/>
            <pc:sldMk cId="1854122067" sldId="264"/>
            <ac:spMk id="7" creationId="{ABAC2689-2487-4E17-84E5-5238CCE9D47F}"/>
          </ac:spMkLst>
        </pc:spChg>
        <pc:spChg chg="add">
          <ac:chgData name="milija b" userId="599bab8ea6736ae4" providerId="LiveId" clId="{39AC8D33-E7B0-47CF-8DE2-938C061452D8}" dt="2025-06-18T14:23:01.702" v="133" actId="26606"/>
          <ac:spMkLst>
            <pc:docMk/>
            <pc:sldMk cId="1854122067" sldId="264"/>
            <ac:spMk id="10" creationId="{42A4FC2C-047E-45A5-965D-8E1E3BF09BC6}"/>
          </ac:spMkLst>
        </pc:spChg>
        <pc:picChg chg="add mod modCrop">
          <ac:chgData name="milija b" userId="599bab8ea6736ae4" providerId="LiveId" clId="{39AC8D33-E7B0-47CF-8DE2-938C061452D8}" dt="2025-06-18T14:24:38.200" v="144" actId="1076"/>
          <ac:picMkLst>
            <pc:docMk/>
            <pc:sldMk cId="1854122067" sldId="264"/>
            <ac:picMk id="5" creationId="{0C6A3BF5-9771-7603-90DE-934BE7557FF7}"/>
          </ac:picMkLst>
        </pc:picChg>
      </pc:sldChg>
      <pc:sldChg chg="addSp delSp modSp new mod setBg">
        <pc:chgData name="milija b" userId="599bab8ea6736ae4" providerId="LiveId" clId="{39AC8D33-E7B0-47CF-8DE2-938C061452D8}" dt="2025-06-18T14:32:43.923" v="180" actId="1076"/>
        <pc:sldMkLst>
          <pc:docMk/>
          <pc:sldMk cId="2645304795" sldId="265"/>
        </pc:sldMkLst>
        <pc:spChg chg="del">
          <ac:chgData name="milija b" userId="599bab8ea6736ae4" providerId="LiveId" clId="{39AC8D33-E7B0-47CF-8DE2-938C061452D8}" dt="2025-06-18T14:27:29.486" v="156" actId="26606"/>
          <ac:spMkLst>
            <pc:docMk/>
            <pc:sldMk cId="2645304795" sldId="265"/>
            <ac:spMk id="2" creationId="{C6C32528-CF99-212A-6115-829F8DEDFC7B}"/>
          </ac:spMkLst>
        </pc:spChg>
        <pc:spChg chg="del">
          <ac:chgData name="milija b" userId="599bab8ea6736ae4" providerId="LiveId" clId="{39AC8D33-E7B0-47CF-8DE2-938C061452D8}" dt="2025-06-18T14:27:23.681" v="155" actId="931"/>
          <ac:spMkLst>
            <pc:docMk/>
            <pc:sldMk cId="2645304795" sldId="265"/>
            <ac:spMk id="3" creationId="{96F0B6FA-0C18-08AB-D27C-4C8F56EF22AB}"/>
          </ac:spMkLst>
        </pc:spChg>
        <pc:spChg chg="add mod">
          <ac:chgData name="milija b" userId="599bab8ea6736ae4" providerId="LiveId" clId="{39AC8D33-E7B0-47CF-8DE2-938C061452D8}" dt="2025-06-18T14:32:43.923" v="180" actId="1076"/>
          <ac:spMkLst>
            <pc:docMk/>
            <pc:sldMk cId="2645304795" sldId="265"/>
            <ac:spMk id="7" creationId="{88BBF5EF-6579-A019-6D94-6BDCDB223DA4}"/>
          </ac:spMkLst>
        </pc:spChg>
        <pc:spChg chg="add">
          <ac:chgData name="milija b" userId="599bab8ea6736ae4" providerId="LiveId" clId="{39AC8D33-E7B0-47CF-8DE2-938C061452D8}" dt="2025-06-18T14:27:29.486" v="156" actId="26606"/>
          <ac:spMkLst>
            <pc:docMk/>
            <pc:sldMk cId="2645304795" sldId="265"/>
            <ac:spMk id="10" creationId="{42A4FC2C-047E-45A5-965D-8E1E3BF09BC6}"/>
          </ac:spMkLst>
        </pc:spChg>
        <pc:picChg chg="add mod modCrop">
          <ac:chgData name="milija b" userId="599bab8ea6736ae4" providerId="LiveId" clId="{39AC8D33-E7B0-47CF-8DE2-938C061452D8}" dt="2025-06-18T14:32:35.636" v="179" actId="1076"/>
          <ac:picMkLst>
            <pc:docMk/>
            <pc:sldMk cId="2645304795" sldId="265"/>
            <ac:picMk id="5" creationId="{7ABD22B2-7314-3CC0-CA71-058086D9D955}"/>
          </ac:picMkLst>
        </pc:picChg>
      </pc:sldChg>
      <pc:sldChg chg="addSp delSp modSp new mod setBg">
        <pc:chgData name="milija b" userId="599bab8ea6736ae4" providerId="LiveId" clId="{39AC8D33-E7B0-47CF-8DE2-938C061452D8}" dt="2025-06-18T14:35:25.635" v="198" actId="122"/>
        <pc:sldMkLst>
          <pc:docMk/>
          <pc:sldMk cId="2835651651" sldId="266"/>
        </pc:sldMkLst>
        <pc:spChg chg="del">
          <ac:chgData name="milija b" userId="599bab8ea6736ae4" providerId="LiveId" clId="{39AC8D33-E7B0-47CF-8DE2-938C061452D8}" dt="2025-06-18T14:33:53.553" v="185" actId="26606"/>
          <ac:spMkLst>
            <pc:docMk/>
            <pc:sldMk cId="2835651651" sldId="266"/>
            <ac:spMk id="2" creationId="{AA9A8D65-AD37-A5DC-D5D0-B361BA1D06EC}"/>
          </ac:spMkLst>
        </pc:spChg>
        <pc:spChg chg="del">
          <ac:chgData name="milija b" userId="599bab8ea6736ae4" providerId="LiveId" clId="{39AC8D33-E7B0-47CF-8DE2-938C061452D8}" dt="2025-06-18T14:33:47.428" v="182" actId="931"/>
          <ac:spMkLst>
            <pc:docMk/>
            <pc:sldMk cId="2835651651" sldId="266"/>
            <ac:spMk id="3" creationId="{F1561ED2-2E69-529E-1739-79A7FBCFBB39}"/>
          </ac:spMkLst>
        </pc:spChg>
        <pc:spChg chg="add mod">
          <ac:chgData name="milija b" userId="599bab8ea6736ae4" providerId="LiveId" clId="{39AC8D33-E7B0-47CF-8DE2-938C061452D8}" dt="2025-06-18T14:35:25.635" v="198" actId="122"/>
          <ac:spMkLst>
            <pc:docMk/>
            <pc:sldMk cId="2835651651" sldId="266"/>
            <ac:spMk id="7" creationId="{1A48EE99-335C-4177-625B-5858F0287407}"/>
          </ac:spMkLst>
        </pc:spChg>
        <pc:spChg chg="add">
          <ac:chgData name="milija b" userId="599bab8ea6736ae4" providerId="LiveId" clId="{39AC8D33-E7B0-47CF-8DE2-938C061452D8}" dt="2025-06-18T14:33:53.553" v="185" actId="26606"/>
          <ac:spMkLst>
            <pc:docMk/>
            <pc:sldMk cId="2835651651" sldId="266"/>
            <ac:spMk id="10" creationId="{42A4FC2C-047E-45A5-965D-8E1E3BF09BC6}"/>
          </ac:spMkLst>
        </pc:spChg>
        <pc:picChg chg="add mod">
          <ac:chgData name="milija b" userId="599bab8ea6736ae4" providerId="LiveId" clId="{39AC8D33-E7B0-47CF-8DE2-938C061452D8}" dt="2025-06-18T14:34:00.053" v="187" actId="962"/>
          <ac:picMkLst>
            <pc:docMk/>
            <pc:sldMk cId="2835651651" sldId="266"/>
            <ac:picMk id="5" creationId="{682C23A3-2551-9F43-5055-EB779739B599}"/>
          </ac:picMkLst>
        </pc:picChg>
      </pc:sldChg>
      <pc:sldChg chg="addSp delSp modSp new mod setBg">
        <pc:chgData name="milija b" userId="599bab8ea6736ae4" providerId="LiveId" clId="{39AC8D33-E7B0-47CF-8DE2-938C061452D8}" dt="2025-06-18T14:38:35.849" v="217" actId="122"/>
        <pc:sldMkLst>
          <pc:docMk/>
          <pc:sldMk cId="3181020951" sldId="267"/>
        </pc:sldMkLst>
        <pc:spChg chg="del">
          <ac:chgData name="milija b" userId="599bab8ea6736ae4" providerId="LiveId" clId="{39AC8D33-E7B0-47CF-8DE2-938C061452D8}" dt="2025-06-18T14:36:05.756" v="201" actId="26606"/>
          <ac:spMkLst>
            <pc:docMk/>
            <pc:sldMk cId="3181020951" sldId="267"/>
            <ac:spMk id="2" creationId="{BFFA1207-7B29-D095-B6ED-340A0966911C}"/>
          </ac:spMkLst>
        </pc:spChg>
        <pc:spChg chg="del">
          <ac:chgData name="milija b" userId="599bab8ea6736ae4" providerId="LiveId" clId="{39AC8D33-E7B0-47CF-8DE2-938C061452D8}" dt="2025-06-18T14:36:01.395" v="200" actId="931"/>
          <ac:spMkLst>
            <pc:docMk/>
            <pc:sldMk cId="3181020951" sldId="267"/>
            <ac:spMk id="3" creationId="{68638B8E-1728-FC26-6864-44073A33A8A3}"/>
          </ac:spMkLst>
        </pc:spChg>
        <pc:spChg chg="add mod">
          <ac:chgData name="milija b" userId="599bab8ea6736ae4" providerId="LiveId" clId="{39AC8D33-E7B0-47CF-8DE2-938C061452D8}" dt="2025-06-18T14:38:35.849" v="217" actId="122"/>
          <ac:spMkLst>
            <pc:docMk/>
            <pc:sldMk cId="3181020951" sldId="267"/>
            <ac:spMk id="7" creationId="{CF9371FD-5BA4-C255-6D5C-DC5F13C28127}"/>
          </ac:spMkLst>
        </pc:spChg>
        <pc:spChg chg="add">
          <ac:chgData name="milija b" userId="599bab8ea6736ae4" providerId="LiveId" clId="{39AC8D33-E7B0-47CF-8DE2-938C061452D8}" dt="2025-06-18T14:36:05.756" v="201" actId="26606"/>
          <ac:spMkLst>
            <pc:docMk/>
            <pc:sldMk cId="3181020951" sldId="267"/>
            <ac:spMk id="10" creationId="{42A4FC2C-047E-45A5-965D-8E1E3BF09BC6}"/>
          </ac:spMkLst>
        </pc:spChg>
        <pc:picChg chg="add mod">
          <ac:chgData name="milija b" userId="599bab8ea6736ae4" providerId="LiveId" clId="{39AC8D33-E7B0-47CF-8DE2-938C061452D8}" dt="2025-06-18T14:36:10.180" v="205" actId="962"/>
          <ac:picMkLst>
            <pc:docMk/>
            <pc:sldMk cId="3181020951" sldId="267"/>
            <ac:picMk id="5" creationId="{C75EF2A4-94CF-AFC7-49EB-BC636EB0EA50}"/>
          </ac:picMkLst>
        </pc:picChg>
      </pc:sldChg>
      <pc:sldChg chg="addSp delSp modSp new mod setBg">
        <pc:chgData name="milija b" userId="599bab8ea6736ae4" providerId="LiveId" clId="{39AC8D33-E7B0-47CF-8DE2-938C061452D8}" dt="2025-06-18T14:41:22.803" v="236" actId="122"/>
        <pc:sldMkLst>
          <pc:docMk/>
          <pc:sldMk cId="3954148882" sldId="268"/>
        </pc:sldMkLst>
        <pc:spChg chg="del">
          <ac:chgData name="milija b" userId="599bab8ea6736ae4" providerId="LiveId" clId="{39AC8D33-E7B0-47CF-8DE2-938C061452D8}" dt="2025-06-18T14:39:10.530" v="220" actId="26606"/>
          <ac:spMkLst>
            <pc:docMk/>
            <pc:sldMk cId="3954148882" sldId="268"/>
            <ac:spMk id="2" creationId="{A5C91B49-4E9B-60A3-5077-27301B00FB80}"/>
          </ac:spMkLst>
        </pc:spChg>
        <pc:spChg chg="del">
          <ac:chgData name="milija b" userId="599bab8ea6736ae4" providerId="LiveId" clId="{39AC8D33-E7B0-47CF-8DE2-938C061452D8}" dt="2025-06-18T14:39:05.143" v="219" actId="931"/>
          <ac:spMkLst>
            <pc:docMk/>
            <pc:sldMk cId="3954148882" sldId="268"/>
            <ac:spMk id="3" creationId="{DC6ECDA0-9F8F-B646-4401-6D004F28833E}"/>
          </ac:spMkLst>
        </pc:spChg>
        <pc:spChg chg="add mod">
          <ac:chgData name="milija b" userId="599bab8ea6736ae4" providerId="LiveId" clId="{39AC8D33-E7B0-47CF-8DE2-938C061452D8}" dt="2025-06-18T14:41:22.803" v="236" actId="122"/>
          <ac:spMkLst>
            <pc:docMk/>
            <pc:sldMk cId="3954148882" sldId="268"/>
            <ac:spMk id="7" creationId="{909C4706-D1CE-AD4A-CF56-703F0CF84FD8}"/>
          </ac:spMkLst>
        </pc:spChg>
        <pc:spChg chg="add">
          <ac:chgData name="milija b" userId="599bab8ea6736ae4" providerId="LiveId" clId="{39AC8D33-E7B0-47CF-8DE2-938C061452D8}" dt="2025-06-18T14:39:10.530" v="220" actId="26606"/>
          <ac:spMkLst>
            <pc:docMk/>
            <pc:sldMk cId="3954148882" sldId="268"/>
            <ac:spMk id="10" creationId="{42A4FC2C-047E-45A5-965D-8E1E3BF09BC6}"/>
          </ac:spMkLst>
        </pc:spChg>
        <pc:picChg chg="add mod">
          <ac:chgData name="milija b" userId="599bab8ea6736ae4" providerId="LiveId" clId="{39AC8D33-E7B0-47CF-8DE2-938C061452D8}" dt="2025-06-18T14:39:15.965" v="224" actId="962"/>
          <ac:picMkLst>
            <pc:docMk/>
            <pc:sldMk cId="3954148882" sldId="268"/>
            <ac:picMk id="5" creationId="{9E2C7BC5-FCF4-B540-4CD3-44B5D35EB46A}"/>
          </ac:picMkLst>
        </pc:picChg>
      </pc:sldChg>
      <pc:sldChg chg="addSp delSp modSp new mod setBg">
        <pc:chgData name="milija b" userId="599bab8ea6736ae4" providerId="LiveId" clId="{39AC8D33-E7B0-47CF-8DE2-938C061452D8}" dt="2025-06-18T14:58:56.914" v="343" actId="1076"/>
        <pc:sldMkLst>
          <pc:docMk/>
          <pc:sldMk cId="3973796120" sldId="269"/>
        </pc:sldMkLst>
        <pc:spChg chg="del">
          <ac:chgData name="milija b" userId="599bab8ea6736ae4" providerId="LiveId" clId="{39AC8D33-E7B0-47CF-8DE2-938C061452D8}" dt="2025-06-18T14:42:17.539" v="239" actId="26606"/>
          <ac:spMkLst>
            <pc:docMk/>
            <pc:sldMk cId="3973796120" sldId="269"/>
            <ac:spMk id="2" creationId="{9C971FC1-343B-9E78-B2CC-0BA2582A2854}"/>
          </ac:spMkLst>
        </pc:spChg>
        <pc:spChg chg="del">
          <ac:chgData name="milija b" userId="599bab8ea6736ae4" providerId="LiveId" clId="{39AC8D33-E7B0-47CF-8DE2-938C061452D8}" dt="2025-06-18T14:42:12.398" v="238" actId="931"/>
          <ac:spMkLst>
            <pc:docMk/>
            <pc:sldMk cId="3973796120" sldId="269"/>
            <ac:spMk id="3" creationId="{E2D311FB-7B73-9379-2240-D76F85667A78}"/>
          </ac:spMkLst>
        </pc:spChg>
        <pc:spChg chg="add del mod">
          <ac:chgData name="milija b" userId="599bab8ea6736ae4" providerId="LiveId" clId="{39AC8D33-E7B0-47CF-8DE2-938C061452D8}" dt="2025-06-18T14:42:29.227" v="243" actId="21"/>
          <ac:spMkLst>
            <pc:docMk/>
            <pc:sldMk cId="3973796120" sldId="269"/>
            <ac:spMk id="7" creationId="{4BE230D6-C8E7-7B3D-4040-7AFE1CF1EA0C}"/>
          </ac:spMkLst>
        </pc:spChg>
        <pc:spChg chg="add mod">
          <ac:chgData name="milija b" userId="599bab8ea6736ae4" providerId="LiveId" clId="{39AC8D33-E7B0-47CF-8DE2-938C061452D8}" dt="2025-06-18T14:58:56.914" v="343" actId="1076"/>
          <ac:spMkLst>
            <pc:docMk/>
            <pc:sldMk cId="3973796120" sldId="269"/>
            <ac:spMk id="9" creationId="{DA9D9713-FF9C-3730-83E8-38DAAB29ED02}"/>
          </ac:spMkLst>
        </pc:spChg>
        <pc:spChg chg="add">
          <ac:chgData name="milija b" userId="599bab8ea6736ae4" providerId="LiveId" clId="{39AC8D33-E7B0-47CF-8DE2-938C061452D8}" dt="2025-06-18T14:42:17.539" v="239" actId="26606"/>
          <ac:spMkLst>
            <pc:docMk/>
            <pc:sldMk cId="3973796120" sldId="269"/>
            <ac:spMk id="10" creationId="{42A4FC2C-047E-45A5-965D-8E1E3BF09BC6}"/>
          </ac:spMkLst>
        </pc:spChg>
        <pc:picChg chg="add del mod modCrop">
          <ac:chgData name="milija b" userId="599bab8ea6736ae4" providerId="LiveId" clId="{39AC8D33-E7B0-47CF-8DE2-938C061452D8}" dt="2025-06-18T14:58:52.080" v="342" actId="14100"/>
          <ac:picMkLst>
            <pc:docMk/>
            <pc:sldMk cId="3973796120" sldId="269"/>
            <ac:picMk id="5" creationId="{CD6CF2CF-F3D3-0A5F-D2D8-0B2BEB048F6C}"/>
          </ac:picMkLst>
        </pc:picChg>
      </pc:sldChg>
      <pc:sldChg chg="addSp delSp modSp new mod">
        <pc:chgData name="milija b" userId="599bab8ea6736ae4" providerId="LiveId" clId="{39AC8D33-E7B0-47CF-8DE2-938C061452D8}" dt="2025-06-18T14:59:52.260" v="349" actId="14100"/>
        <pc:sldMkLst>
          <pc:docMk/>
          <pc:sldMk cId="1462697235" sldId="270"/>
        </pc:sldMkLst>
        <pc:spChg chg="add del">
          <ac:chgData name="milija b" userId="599bab8ea6736ae4" providerId="LiveId" clId="{39AC8D33-E7B0-47CF-8DE2-938C061452D8}" dt="2025-06-18T14:45:53.240" v="268" actId="931"/>
          <ac:spMkLst>
            <pc:docMk/>
            <pc:sldMk cId="1462697235" sldId="270"/>
            <ac:spMk id="3" creationId="{635D7FF5-1C1B-1AB3-EA90-FDE358F77264}"/>
          </ac:spMkLst>
        </pc:spChg>
        <pc:spChg chg="add mod">
          <ac:chgData name="milija b" userId="599bab8ea6736ae4" providerId="LiveId" clId="{39AC8D33-E7B0-47CF-8DE2-938C061452D8}" dt="2025-06-18T14:59:52.260" v="349" actId="14100"/>
          <ac:spMkLst>
            <pc:docMk/>
            <pc:sldMk cId="1462697235" sldId="270"/>
            <ac:spMk id="9" creationId="{5E16764A-CE62-6271-2700-DD9B9B0813DD}"/>
          </ac:spMkLst>
        </pc:spChg>
        <pc:picChg chg="add mod">
          <ac:chgData name="milija b" userId="599bab8ea6736ae4" providerId="LiveId" clId="{39AC8D33-E7B0-47CF-8DE2-938C061452D8}" dt="2025-06-18T14:45:40.061" v="267" actId="931"/>
          <ac:picMkLst>
            <pc:docMk/>
            <pc:sldMk cId="1462697235" sldId="270"/>
            <ac:picMk id="5" creationId="{CCFCDF16-CC97-66C6-C300-688E36709F18}"/>
          </ac:picMkLst>
        </pc:picChg>
        <pc:picChg chg="add mod">
          <ac:chgData name="milija b" userId="599bab8ea6736ae4" providerId="LiveId" clId="{39AC8D33-E7B0-47CF-8DE2-938C061452D8}" dt="2025-06-18T14:59:47.021" v="348" actId="1076"/>
          <ac:picMkLst>
            <pc:docMk/>
            <pc:sldMk cId="1462697235" sldId="270"/>
            <ac:picMk id="7" creationId="{2F5EC7A5-E4CF-F03C-08FC-FB4D2377BC47}"/>
          </ac:picMkLst>
        </pc:picChg>
      </pc:sldChg>
      <pc:sldChg chg="addSp delSp modSp new mod setBg">
        <pc:chgData name="milija b" userId="599bab8ea6736ae4" providerId="LiveId" clId="{39AC8D33-E7B0-47CF-8DE2-938C061452D8}" dt="2025-06-18T15:00:13.149" v="350" actId="14100"/>
        <pc:sldMkLst>
          <pc:docMk/>
          <pc:sldMk cId="426182185" sldId="271"/>
        </pc:sldMkLst>
        <pc:spChg chg="del">
          <ac:chgData name="milija b" userId="599bab8ea6736ae4" providerId="LiveId" clId="{39AC8D33-E7B0-47CF-8DE2-938C061452D8}" dt="2025-06-18T14:49:47.824" v="295" actId="26606"/>
          <ac:spMkLst>
            <pc:docMk/>
            <pc:sldMk cId="426182185" sldId="271"/>
            <ac:spMk id="2" creationId="{BC37D210-CBBC-9342-69E7-D2331E4FAF51}"/>
          </ac:spMkLst>
        </pc:spChg>
        <pc:spChg chg="del">
          <ac:chgData name="milija b" userId="599bab8ea6736ae4" providerId="LiveId" clId="{39AC8D33-E7B0-47CF-8DE2-938C061452D8}" dt="2025-06-18T14:49:41.639" v="292" actId="931"/>
          <ac:spMkLst>
            <pc:docMk/>
            <pc:sldMk cId="426182185" sldId="271"/>
            <ac:spMk id="3" creationId="{AFA7D018-22A4-A393-7E17-9026167766C9}"/>
          </ac:spMkLst>
        </pc:spChg>
        <pc:spChg chg="add mod">
          <ac:chgData name="milija b" userId="599bab8ea6736ae4" providerId="LiveId" clId="{39AC8D33-E7B0-47CF-8DE2-938C061452D8}" dt="2025-06-18T14:52:57.984" v="312" actId="1076"/>
          <ac:spMkLst>
            <pc:docMk/>
            <pc:sldMk cId="426182185" sldId="271"/>
            <ac:spMk id="7" creationId="{8BC27494-41F3-1CFB-0D0D-B0F216A8DF26}"/>
          </ac:spMkLst>
        </pc:spChg>
        <pc:spChg chg="add">
          <ac:chgData name="milija b" userId="599bab8ea6736ae4" providerId="LiveId" clId="{39AC8D33-E7B0-47CF-8DE2-938C061452D8}" dt="2025-06-18T14:49:47.824" v="295" actId="26606"/>
          <ac:spMkLst>
            <pc:docMk/>
            <pc:sldMk cId="426182185" sldId="271"/>
            <ac:spMk id="10" creationId="{42A4FC2C-047E-45A5-965D-8E1E3BF09BC6}"/>
          </ac:spMkLst>
        </pc:spChg>
        <pc:picChg chg="add mod modCrop">
          <ac:chgData name="milija b" userId="599bab8ea6736ae4" providerId="LiveId" clId="{39AC8D33-E7B0-47CF-8DE2-938C061452D8}" dt="2025-06-18T15:00:13.149" v="350" actId="14100"/>
          <ac:picMkLst>
            <pc:docMk/>
            <pc:sldMk cId="426182185" sldId="271"/>
            <ac:picMk id="5" creationId="{0E09FAD6-251A-CC2D-5430-B03771E2C089}"/>
          </ac:picMkLst>
        </pc:picChg>
      </pc:sldChg>
      <pc:sldChg chg="addSp delSp modSp new mod setBg">
        <pc:chgData name="milija b" userId="599bab8ea6736ae4" providerId="LiveId" clId="{39AC8D33-E7B0-47CF-8DE2-938C061452D8}" dt="2025-06-18T14:55:39.856" v="330" actId="122"/>
        <pc:sldMkLst>
          <pc:docMk/>
          <pc:sldMk cId="292163779" sldId="272"/>
        </pc:sldMkLst>
        <pc:spChg chg="del">
          <ac:chgData name="milija b" userId="599bab8ea6736ae4" providerId="LiveId" clId="{39AC8D33-E7B0-47CF-8DE2-938C061452D8}" dt="2025-06-18T14:53:42.579" v="315" actId="26606"/>
          <ac:spMkLst>
            <pc:docMk/>
            <pc:sldMk cId="292163779" sldId="272"/>
            <ac:spMk id="2" creationId="{C2ED7548-E1A1-9ECA-2F35-9705818D50E8}"/>
          </ac:spMkLst>
        </pc:spChg>
        <pc:spChg chg="del">
          <ac:chgData name="milija b" userId="599bab8ea6736ae4" providerId="LiveId" clId="{39AC8D33-E7B0-47CF-8DE2-938C061452D8}" dt="2025-06-18T14:53:36.692" v="314" actId="931"/>
          <ac:spMkLst>
            <pc:docMk/>
            <pc:sldMk cId="292163779" sldId="272"/>
            <ac:spMk id="3" creationId="{3851C249-EB6C-BE5F-1B66-8F40EE6E044B}"/>
          </ac:spMkLst>
        </pc:spChg>
        <pc:spChg chg="add mod">
          <ac:chgData name="milija b" userId="599bab8ea6736ae4" providerId="LiveId" clId="{39AC8D33-E7B0-47CF-8DE2-938C061452D8}" dt="2025-06-18T14:55:39.856" v="330" actId="122"/>
          <ac:spMkLst>
            <pc:docMk/>
            <pc:sldMk cId="292163779" sldId="272"/>
            <ac:spMk id="7" creationId="{9BCA4563-48DA-0BC6-70F2-68AD5F80D88F}"/>
          </ac:spMkLst>
        </pc:spChg>
        <pc:spChg chg="add">
          <ac:chgData name="milija b" userId="599bab8ea6736ae4" providerId="LiveId" clId="{39AC8D33-E7B0-47CF-8DE2-938C061452D8}" dt="2025-06-18T14:53:42.579" v="315" actId="26606"/>
          <ac:spMkLst>
            <pc:docMk/>
            <pc:sldMk cId="292163779" sldId="272"/>
            <ac:spMk id="10" creationId="{42A4FC2C-047E-45A5-965D-8E1E3BF09BC6}"/>
          </ac:spMkLst>
        </pc:spChg>
        <pc:picChg chg="add mod">
          <ac:chgData name="milija b" userId="599bab8ea6736ae4" providerId="LiveId" clId="{39AC8D33-E7B0-47CF-8DE2-938C061452D8}" dt="2025-06-18T14:53:48.370" v="319" actId="962"/>
          <ac:picMkLst>
            <pc:docMk/>
            <pc:sldMk cId="292163779" sldId="272"/>
            <ac:picMk id="5" creationId="{388C59F1-FC15-190C-897D-97489AFE95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EEE76-3E23-47D5-ABDA-1B01366402A2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DF257-EE19-404E-A9DA-0DFA98D589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089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F257-EE19-404E-A9DA-0DFA98D589B3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740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F257-EE19-404E-A9DA-0DFA98D589B3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207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F257-EE19-404E-A9DA-0DFA98D589B3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6024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F257-EE19-404E-A9DA-0DFA98D589B3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6727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DF257-EE19-404E-A9DA-0DFA98D589B3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235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3151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000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620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883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2312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794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2887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7742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137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304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804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872D21F-2A85-4245-8403-BE7A2344B6A6}" type="datetimeFigureOut">
              <a:rPr lang="lt-LT" smtClean="0"/>
              <a:t>2025-06-19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C5BB373-A759-4B87-A5BA-EB3CFE61C2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0132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D8C76E7-F7D7-E9A9-BAA9-ED28A5667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342" y="929390"/>
            <a:ext cx="10071780" cy="3747541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Między pamięcią a zapomnieniem. Śladami Żydów w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Niemenczynie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5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kapas, kapinės, žolė">
            <a:extLst>
              <a:ext uri="{FF2B5EF4-FFF2-40B4-BE49-F238E27FC236}">
                <a16:creationId xmlns:a16="http://schemas.microsoft.com/office/drawing/2014/main" id="{682C23A3-2551-9F43-5055-EB779739B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 b="1501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8EE99-335C-4177-625B-5858F0287407}"/>
              </a:ext>
            </a:extLst>
          </p:cNvPr>
          <p:cNvSpPr txBox="1"/>
          <p:nvPr/>
        </p:nvSpPr>
        <p:spPr>
          <a:xfrm>
            <a:off x="-1524" y="6456608"/>
            <a:ext cx="1219200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Może warto byłoby posprzątać dookoła, żeby z daleka dostrzec to, co teraz ukryte za krzakami?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5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dangus, debesis, medis">
            <a:extLst>
              <a:ext uri="{FF2B5EF4-FFF2-40B4-BE49-F238E27FC236}">
                <a16:creationId xmlns:a16="http://schemas.microsoft.com/office/drawing/2014/main" id="{C75EF2A4-94CF-AFC7-49EB-BC636EB0E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 b="139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371FD-5BA4-C255-6D5C-DC5F13C28127}"/>
              </a:ext>
            </a:extLst>
          </p:cNvPr>
          <p:cNvSpPr txBox="1"/>
          <p:nvPr/>
        </p:nvSpPr>
        <p:spPr>
          <a:xfrm>
            <a:off x="0" y="6456608"/>
            <a:ext cx="12190476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Ulica Młynowa... ale czy pozostał tu jeszcze młyn?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02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medis, dangus, augalas">
            <a:extLst>
              <a:ext uri="{FF2B5EF4-FFF2-40B4-BE49-F238E27FC236}">
                <a16:creationId xmlns:a16="http://schemas.microsoft.com/office/drawing/2014/main" id="{9E2C7BC5-FCF4-B540-4CD3-44B5D35EB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2355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9C4706-D1CE-AD4A-CF56-703F0CF84FD8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Tonąca w zieleni i promieniach letniego słońca ulica ukrywa namacalny ślad tych, których już nie ma…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4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gamta, kraštovaizdis, žolė&#10;&#10;Dirbtinio intelekto sugeneruotas turinys gali būti neteisingas.">
            <a:extLst>
              <a:ext uri="{FF2B5EF4-FFF2-40B4-BE49-F238E27FC236}">
                <a16:creationId xmlns:a16="http://schemas.microsoft.com/office/drawing/2014/main" id="{CD6CF2CF-F3D3-0A5F-D2D8-0B2BEB048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 b="13709"/>
          <a:stretch>
            <a:fillRect/>
          </a:stretch>
        </p:blipFill>
        <p:spPr>
          <a:xfrm>
            <a:off x="20" y="-440268"/>
            <a:ext cx="12493018" cy="7027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9D9713-FF9C-3730-83E8-38DAAB29ED02}"/>
              </a:ext>
            </a:extLst>
          </p:cNvPr>
          <p:cNvSpPr txBox="1"/>
          <p:nvPr/>
        </p:nvSpPr>
        <p:spPr>
          <a:xfrm>
            <a:off x="3048" y="6457890"/>
            <a:ext cx="12188952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miejscu dawnego zbiornika — piękny krajobraz letniej przyrody.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9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AEC9A39-B710-18D8-8225-B332DD6B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id="{2F5EC7A5-E4CF-F03C-08FC-FB4D2377B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08" y="-186267"/>
            <a:ext cx="12569754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16764A-CE62-6271-2700-DD9B9B0813DD}"/>
              </a:ext>
            </a:extLst>
          </p:cNvPr>
          <p:cNvSpPr txBox="1"/>
          <p:nvPr/>
        </p:nvSpPr>
        <p:spPr>
          <a:xfrm>
            <a:off x="-203200" y="6146800"/>
            <a:ext cx="12403667" cy="7112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 młyna pozostały tylko resztki... Niewielu pamięta, że należał do Żyda Jankiela Kowarskiego, któremu część własności po prostu zabrano.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97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dangus, kelias, kraštovaizdis&#10;&#10;Dirbtinio intelekto sugeneruotas turinys gali būti neteisingas.">
            <a:extLst>
              <a:ext uri="{FF2B5EF4-FFF2-40B4-BE49-F238E27FC236}">
                <a16:creationId xmlns:a16="http://schemas.microsoft.com/office/drawing/2014/main" id="{0E09FAD6-251A-CC2D-5430-B03771E2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25014"/>
          <a:stretch>
            <a:fillRect/>
          </a:stretch>
        </p:blipFill>
        <p:spPr>
          <a:xfrm>
            <a:off x="-56340" y="22257"/>
            <a:ext cx="12400740" cy="6493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27494-41F3-1CFB-0D0D-B0F216A8DF26}"/>
              </a:ext>
            </a:extLst>
          </p:cNvPr>
          <p:cNvSpPr txBox="1"/>
          <p:nvPr/>
        </p:nvSpPr>
        <p:spPr>
          <a:xfrm>
            <a:off x="-1504" y="6457890"/>
            <a:ext cx="1219198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Ostatnia droga, którą w 1941 roku, już podczas okupacji niemieckiej, przeszli Żydzi z </a:t>
            </a:r>
            <a:r>
              <a:rPr lang="pl-PL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Niemenczyna</a:t>
            </a:r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kapas, kapinės, lauko, medis">
            <a:extLst>
              <a:ext uri="{FF2B5EF4-FFF2-40B4-BE49-F238E27FC236}">
                <a16:creationId xmlns:a16="http://schemas.microsoft.com/office/drawing/2014/main" id="{388C59F1-FC15-190C-897D-97489AFE9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b="1334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CA4563-48DA-0BC6-70F2-68AD5F80D88F}"/>
              </a:ext>
            </a:extLst>
          </p:cNvPr>
          <p:cNvSpPr txBox="1"/>
          <p:nvPr/>
        </p:nvSpPr>
        <p:spPr>
          <a:xfrm>
            <a:off x="-1504" y="6150114"/>
            <a:ext cx="1219198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Pomnik wśród lasu napomina, że ich los jest przestrogą dla nas — tych, którzy żyją dziś — do czego może dojść, jeśli zapomnimy o bliźnich…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dangus, medis, gėlė&#10;&#10;Dirbtinio intelekto sugeneruotas turinys gali būti neteisingas.">
            <a:extLst>
              <a:ext uri="{FF2B5EF4-FFF2-40B4-BE49-F238E27FC236}">
                <a16:creationId xmlns:a16="http://schemas.microsoft.com/office/drawing/2014/main" id="{98CA1F3A-E255-CF01-BF79-2EE94FB5A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0" b="19244"/>
          <a:stretch>
            <a:fillRect/>
          </a:stretch>
        </p:blipFill>
        <p:spPr>
          <a:xfrm>
            <a:off x="-1505" y="0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C3D61-37BD-8781-15FA-56DCE6592410}"/>
              </a:ext>
            </a:extLst>
          </p:cNvPr>
          <p:cNvSpPr txBox="1"/>
          <p:nvPr/>
        </p:nvSpPr>
        <p:spPr>
          <a:xfrm>
            <a:off x="-1506" y="6148832"/>
            <a:ext cx="12188952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miejscu dawnej synagogi dziś znajduje się plac ozdobiony fontanną, kwiatami i placem zabaw. Ale dla pamięci miejsca — zabrakło…</a:t>
            </a:r>
          </a:p>
        </p:txBody>
      </p:sp>
    </p:spTree>
    <p:extLst>
      <p:ext uri="{BB962C8B-B14F-4D97-AF65-F5344CB8AC3E}">
        <p14:creationId xmlns:p14="http://schemas.microsoft.com/office/powerpoint/2010/main" val="3079877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dangus, debesis, medis&#10;&#10;Dirbtinio intelekto sugeneruotas turinys gali būti neteisingas.">
            <a:extLst>
              <a:ext uri="{FF2B5EF4-FFF2-40B4-BE49-F238E27FC236}">
                <a16:creationId xmlns:a16="http://schemas.microsoft.com/office/drawing/2014/main" id="{76003169-004E-F3F2-0B1A-D97E57B28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1595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8202F1-4D32-B341-66A9-8063F5C5EC26}"/>
              </a:ext>
            </a:extLst>
          </p:cNvPr>
          <p:cNvSpPr txBox="1"/>
          <p:nvPr/>
        </p:nvSpPr>
        <p:spPr>
          <a:xfrm>
            <a:off x="1524" y="6456608"/>
            <a:ext cx="12190476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Ulica Kościelna prowadzi w tamtą stronę — a gdzie szukać śladów Żydów?</a:t>
            </a:r>
          </a:p>
        </p:txBody>
      </p:sp>
    </p:spTree>
    <p:extLst>
      <p:ext uri="{BB962C8B-B14F-4D97-AF65-F5344CB8AC3E}">
        <p14:creationId xmlns:p14="http://schemas.microsoft.com/office/powerpoint/2010/main" val="167625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debesis, dangus, medis">
            <a:extLst>
              <a:ext uri="{FF2B5EF4-FFF2-40B4-BE49-F238E27FC236}">
                <a16:creationId xmlns:a16="http://schemas.microsoft.com/office/drawing/2014/main" id="{6FD33E42-77E5-5EF2-87FF-A5A3F32C2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 b="1431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9E1252-A06A-0C33-3329-31C25F82D7F0}"/>
              </a:ext>
            </a:extLst>
          </p:cNvPr>
          <p:cNvSpPr txBox="1"/>
          <p:nvPr/>
        </p:nvSpPr>
        <p:spPr>
          <a:xfrm>
            <a:off x="1524" y="6210387"/>
            <a:ext cx="12190476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Tato, jak rozpoznać domy, w których mieszkali Żydzi? Podobno żydowski dom zawsze miał kilka schodków do góry — symbol zburzonej Świątyni Jerozolimskiej... Może to tutaj?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7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tekstas, medis, ženklai&#10;&#10;Dirbtinio intelekto sugeneruotas turinys gali būti neteisingas.">
            <a:extLst>
              <a:ext uri="{FF2B5EF4-FFF2-40B4-BE49-F238E27FC236}">
                <a16:creationId xmlns:a16="http://schemas.microsoft.com/office/drawing/2014/main" id="{21761163-D77D-004C-1DB7-BBAAC6D7B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829D61-F521-DD27-4A11-1E3281FF91C4}"/>
              </a:ext>
            </a:extLst>
          </p:cNvPr>
          <p:cNvSpPr txBox="1"/>
          <p:nvPr/>
        </p:nvSpPr>
        <p:spPr>
          <a:xfrm>
            <a:off x="0" y="6488668"/>
            <a:ext cx="1219200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 to jedyny ślad wspólnoty, której od dawna już nie ma?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2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medis, žolė, augalas&#10;&#10;Dirbtinio intelekto sugeneruotas turinys gali būti neteisingas.">
            <a:extLst>
              <a:ext uri="{FF2B5EF4-FFF2-40B4-BE49-F238E27FC236}">
                <a16:creationId xmlns:a16="http://schemas.microsoft.com/office/drawing/2014/main" id="{91C2F100-CFA4-52DE-7D94-2352ACF04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" t="28432" r="13" b="-8789"/>
          <a:stretch>
            <a:fillRect/>
          </a:stretch>
        </p:blipFill>
        <p:spPr>
          <a:xfrm>
            <a:off x="-153924" y="0"/>
            <a:ext cx="12344400" cy="7349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EC2245-B071-F2D0-1A77-53A04B096D17}"/>
              </a:ext>
            </a:extLst>
          </p:cNvPr>
          <p:cNvSpPr txBox="1"/>
          <p:nvPr/>
        </p:nvSpPr>
        <p:spPr>
          <a:xfrm>
            <a:off x="-1524" y="6457890"/>
            <a:ext cx="12192000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Niektórzy próbują zatrzeć ślady, ale zawsze znajdą się tacy, którzy będą pamiętać…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25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gamta, Indų neturintys sausumos augalai, Dumbliai&#10;&#10;Dirbtinio intelekto sugeneruotas turinys gali būti neteisingas.">
            <a:extLst>
              <a:ext uri="{FF2B5EF4-FFF2-40B4-BE49-F238E27FC236}">
                <a16:creationId xmlns:a16="http://schemas.microsoft.com/office/drawing/2014/main" id="{9B396CA0-A390-282A-FF6A-7A0267D06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b="1993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FF591-59EE-4331-904A-FABA4840CAE7}"/>
              </a:ext>
            </a:extLst>
          </p:cNvPr>
          <p:cNvSpPr txBox="1"/>
          <p:nvPr/>
        </p:nvSpPr>
        <p:spPr>
          <a:xfrm>
            <a:off x="0" y="6456608"/>
            <a:ext cx="12342875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wiemy o osobie, która tu spoczywa?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1608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augalas, uola, žemė&#10;&#10;Dirbtinio intelekto sugeneruotas turinys gali būti neteisingas.">
            <a:extLst>
              <a:ext uri="{FF2B5EF4-FFF2-40B4-BE49-F238E27FC236}">
                <a16:creationId xmlns:a16="http://schemas.microsoft.com/office/drawing/2014/main" id="{0C6A3BF5-9771-7603-90DE-934BE7557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32386" r="-13" b="21154"/>
          <a:stretch>
            <a:fillRect/>
          </a:stretch>
        </p:blipFill>
        <p:spPr>
          <a:xfrm>
            <a:off x="20" y="-694266"/>
            <a:ext cx="12191980" cy="7552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AC2689-2487-4E17-84E5-5238CCE9D47F}"/>
              </a:ext>
            </a:extLst>
          </p:cNvPr>
          <p:cNvSpPr txBox="1"/>
          <p:nvPr/>
        </p:nvSpPr>
        <p:spPr>
          <a:xfrm>
            <a:off x="0" y="6488668"/>
            <a:ext cx="12191999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2" algn="ctr"/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nie pomnik — to niemy ślad człowieka, który żył, pracował, kochał… i znikł.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2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lauko, kapas, žolė, augalas&#10;&#10;Dirbtinio intelekto sugeneruotas turinys gali būti neteisingas.">
            <a:extLst>
              <a:ext uri="{FF2B5EF4-FFF2-40B4-BE49-F238E27FC236}">
                <a16:creationId xmlns:a16="http://schemas.microsoft.com/office/drawing/2014/main" id="{7ABD22B2-7314-3CC0-CA71-058086D9D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 b="3852"/>
          <a:stretch>
            <a:fillRect/>
          </a:stretch>
        </p:blipFill>
        <p:spPr>
          <a:xfrm>
            <a:off x="-4532" y="-355600"/>
            <a:ext cx="12191980" cy="6505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BBF5EF-6579-A019-6D94-6BDCDB223DA4}"/>
              </a:ext>
            </a:extLst>
          </p:cNvPr>
          <p:cNvSpPr txBox="1"/>
          <p:nvPr/>
        </p:nvSpPr>
        <p:spPr>
          <a:xfrm>
            <a:off x="-7560" y="6151771"/>
            <a:ext cx="12188952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Próbowano i te ślady wspólnoty zniszczyć, rozbić, zmiażdżyć — ale jak ten kraj, tak i te miejsca przetrwały burzliwe dzieje tej „krwawej ziemi”.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04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„Office“ 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„Office“ 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296</Words>
  <Application>Microsoft Office PowerPoint</Application>
  <PresentationFormat>Panoramiczny</PresentationFormat>
  <Paragraphs>21</Paragraphs>
  <Slides>16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Times New Roman</vt:lpstr>
      <vt:lpstr>Office Theme</vt:lpstr>
      <vt:lpstr>   Między pamięcią a zapomnieniem. Śladami Żydów w Niemenczynie.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milija b</dc:creator>
  <cp:lastModifiedBy>tomaco852@gmail.com</cp:lastModifiedBy>
  <cp:revision>2</cp:revision>
  <dcterms:created xsi:type="dcterms:W3CDTF">2025-06-18T10:52:03Z</dcterms:created>
  <dcterms:modified xsi:type="dcterms:W3CDTF">2025-06-19T14:17:59Z</dcterms:modified>
</cp:coreProperties>
</file>